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648" r:id="rId2"/>
    <p:sldId id="647" r:id="rId3"/>
    <p:sldId id="660" r:id="rId4"/>
    <p:sldId id="651" r:id="rId5"/>
    <p:sldId id="628" r:id="rId6"/>
    <p:sldId id="661" r:id="rId7"/>
    <p:sldId id="652" r:id="rId8"/>
    <p:sldId id="662" r:id="rId9"/>
    <p:sldId id="653" r:id="rId10"/>
    <p:sldId id="655" r:id="rId11"/>
    <p:sldId id="656" r:id="rId12"/>
    <p:sldId id="636" r:id="rId13"/>
    <p:sldId id="641" r:id="rId14"/>
    <p:sldId id="654" r:id="rId15"/>
    <p:sldId id="663" r:id="rId16"/>
    <p:sldId id="664" r:id="rId17"/>
    <p:sldId id="642" r:id="rId18"/>
    <p:sldId id="643" r:id="rId19"/>
    <p:sldId id="659" r:id="rId20"/>
    <p:sldId id="645" r:id="rId21"/>
    <p:sldId id="667" r:id="rId22"/>
    <p:sldId id="666" r:id="rId23"/>
  </p:sldIdLst>
  <p:sldSz cx="12192000" cy="6858000"/>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5DF"/>
    <a:srgbClr val="009999"/>
    <a:srgbClr val="FFC600"/>
    <a:srgbClr val="0EA4B8"/>
    <a:srgbClr val="0C639D"/>
    <a:srgbClr val="0099CC"/>
    <a:srgbClr val="0A0A23"/>
    <a:srgbClr val="0A0A36"/>
    <a:srgbClr val="0F0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2109"/>
  </p:normalViewPr>
  <p:slideViewPr>
    <p:cSldViewPr snapToGrid="0">
      <p:cViewPr varScale="1">
        <p:scale>
          <a:sx n="102" d="100"/>
          <a:sy n="102" d="100"/>
        </p:scale>
        <p:origin x="1308" y="102"/>
      </p:cViewPr>
      <p:guideLst/>
    </p:cSldViewPr>
  </p:slideViewPr>
  <p:notesTextViewPr>
    <p:cViewPr>
      <p:scale>
        <a:sx n="1" d="1"/>
        <a:sy n="1" d="1"/>
      </p:scale>
      <p:origin x="0" y="0"/>
    </p:cViewPr>
  </p:notesTextViewPr>
  <p:notesViewPr>
    <p:cSldViewPr snapToGrid="0">
      <p:cViewPr varScale="1">
        <p:scale>
          <a:sx n="77" d="100"/>
          <a:sy n="77" d="100"/>
        </p:scale>
        <p:origin x="40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BB46D-6AC2-874B-B95A-8A7DD1D74C01}" type="doc">
      <dgm:prSet loTypeId="urn:microsoft.com/office/officeart/2008/layout/VerticalCurvedList" loCatId="" qsTypeId="urn:microsoft.com/office/officeart/2005/8/quickstyle/simple1" qsCatId="simple" csTypeId="urn:microsoft.com/office/officeart/2005/8/colors/accent5_2" csCatId="accent5" phldr="1"/>
      <dgm:spPr/>
      <dgm:t>
        <a:bodyPr/>
        <a:lstStyle/>
        <a:p>
          <a:endParaRPr lang="fr-FR"/>
        </a:p>
      </dgm:t>
    </dgm:pt>
    <dgm:pt modelId="{8908335C-779F-2D48-BC3B-137A31D61DB9}">
      <dgm:prSet phldrT="[Texte]"/>
      <dgm:spPr/>
      <dgm:t>
        <a:bodyPr/>
        <a:lstStyle/>
        <a:p>
          <a:r>
            <a:rPr lang="fr-FR" dirty="0">
              <a:latin typeface="Segoe UI" panose="020B0502040204020203" pitchFamily="34" charset="0"/>
              <a:cs typeface="Segoe UI" panose="020B0502040204020203" pitchFamily="34" charset="0"/>
            </a:rPr>
            <a:t>La co-construction entre chercheurs et binômes</a:t>
          </a:r>
        </a:p>
      </dgm:t>
    </dgm:pt>
    <dgm:pt modelId="{AF36712C-8F1F-A547-909A-14CDEA532129}" type="parTrans" cxnId="{8A6337D9-8F5F-7C43-BA62-4CB84EC7E220}">
      <dgm:prSet/>
      <dgm:spPr/>
      <dgm:t>
        <a:bodyPr/>
        <a:lstStyle/>
        <a:p>
          <a:endParaRPr lang="fr-FR">
            <a:latin typeface="Segoe UI" panose="020B0502040204020203" pitchFamily="34" charset="0"/>
            <a:cs typeface="Segoe UI" panose="020B0502040204020203" pitchFamily="34" charset="0"/>
          </a:endParaRPr>
        </a:p>
      </dgm:t>
    </dgm:pt>
    <dgm:pt modelId="{49FDE8A7-4D76-6A4C-AE8E-BEAA7391BF70}" type="sibTrans" cxnId="{8A6337D9-8F5F-7C43-BA62-4CB84EC7E220}">
      <dgm:prSet/>
      <dgm:spPr/>
      <dgm:t>
        <a:bodyPr/>
        <a:lstStyle/>
        <a:p>
          <a:endParaRPr lang="fr-FR">
            <a:latin typeface="Segoe UI" panose="020B0502040204020203" pitchFamily="34" charset="0"/>
            <a:cs typeface="Segoe UI" panose="020B0502040204020203" pitchFamily="34" charset="0"/>
          </a:endParaRPr>
        </a:p>
      </dgm:t>
    </dgm:pt>
    <dgm:pt modelId="{8368EF24-1EF3-2E46-90EC-B975F70AAA54}">
      <dgm:prSet phldrT="[Texte]"/>
      <dgm:spPr/>
      <dgm:t>
        <a:bodyPr/>
        <a:lstStyle/>
        <a:p>
          <a:r>
            <a:rPr lang="fr-FR" dirty="0">
              <a:latin typeface="Segoe UI" panose="020B0502040204020203" pitchFamily="34" charset="0"/>
              <a:cs typeface="Segoe UI" panose="020B0502040204020203" pitchFamily="34" charset="0"/>
            </a:rPr>
            <a:t>La capitalisation des acquis au fil de l’eau</a:t>
          </a:r>
        </a:p>
      </dgm:t>
    </dgm:pt>
    <dgm:pt modelId="{FF0CEE8F-8A16-8D4A-97BD-ADE10E381563}" type="parTrans" cxnId="{8C23C725-6C79-C540-8EDE-19DD5DB9BB35}">
      <dgm:prSet/>
      <dgm:spPr/>
      <dgm:t>
        <a:bodyPr/>
        <a:lstStyle/>
        <a:p>
          <a:endParaRPr lang="fr-FR">
            <a:latin typeface="Segoe UI" panose="020B0502040204020203" pitchFamily="34" charset="0"/>
            <a:cs typeface="Segoe UI" panose="020B0502040204020203" pitchFamily="34" charset="0"/>
          </a:endParaRPr>
        </a:p>
      </dgm:t>
    </dgm:pt>
    <dgm:pt modelId="{5C1F9B9F-E38B-BC4D-BD02-DDC196C0D8C0}" type="sibTrans" cxnId="{8C23C725-6C79-C540-8EDE-19DD5DB9BB35}">
      <dgm:prSet/>
      <dgm:spPr/>
      <dgm:t>
        <a:bodyPr/>
        <a:lstStyle/>
        <a:p>
          <a:endParaRPr lang="fr-FR">
            <a:latin typeface="Segoe UI" panose="020B0502040204020203" pitchFamily="34" charset="0"/>
            <a:cs typeface="Segoe UI" panose="020B0502040204020203" pitchFamily="34" charset="0"/>
          </a:endParaRPr>
        </a:p>
      </dgm:t>
    </dgm:pt>
    <dgm:pt modelId="{8D55CD8A-2FE0-AD4C-B5C0-9328FBD0D959}">
      <dgm:prSet phldrT="[Texte]"/>
      <dgm:spPr/>
      <dgm:t>
        <a:bodyPr/>
        <a:lstStyle/>
        <a:p>
          <a:r>
            <a:rPr lang="fr-FR" dirty="0">
              <a:latin typeface="Segoe UI" panose="020B0502040204020203" pitchFamily="34" charset="0"/>
              <a:cs typeface="Segoe UI" panose="020B0502040204020203" pitchFamily="34" charset="0"/>
            </a:rPr>
            <a:t>Le transfert au fil de l’eau</a:t>
          </a:r>
        </a:p>
      </dgm:t>
    </dgm:pt>
    <dgm:pt modelId="{ED366F75-1305-5448-9051-6B5393D2E058}" type="parTrans" cxnId="{D5057844-9999-1845-A49A-0D63CCFA385D}">
      <dgm:prSet/>
      <dgm:spPr/>
      <dgm:t>
        <a:bodyPr/>
        <a:lstStyle/>
        <a:p>
          <a:endParaRPr lang="fr-FR">
            <a:latin typeface="Segoe UI" panose="020B0502040204020203" pitchFamily="34" charset="0"/>
            <a:cs typeface="Segoe UI" panose="020B0502040204020203" pitchFamily="34" charset="0"/>
          </a:endParaRPr>
        </a:p>
      </dgm:t>
    </dgm:pt>
    <dgm:pt modelId="{B3FEB2E0-E230-304D-A38D-B2E7E4C93128}" type="sibTrans" cxnId="{D5057844-9999-1845-A49A-0D63CCFA385D}">
      <dgm:prSet/>
      <dgm:spPr/>
      <dgm:t>
        <a:bodyPr/>
        <a:lstStyle/>
        <a:p>
          <a:endParaRPr lang="fr-FR">
            <a:latin typeface="Segoe UI" panose="020B0502040204020203" pitchFamily="34" charset="0"/>
            <a:cs typeface="Segoe UI" panose="020B0502040204020203" pitchFamily="34" charset="0"/>
          </a:endParaRPr>
        </a:p>
      </dgm:t>
    </dgm:pt>
    <dgm:pt modelId="{EDF86B0A-386B-3C4C-8E5F-9EFE72E48E8F}">
      <dgm:prSet/>
      <dgm:spPr/>
      <dgm:t>
        <a:bodyPr/>
        <a:lstStyle/>
        <a:p>
          <a:r>
            <a:rPr lang="fr-FR" dirty="0">
              <a:latin typeface="Segoe UI" panose="020B0502040204020203" pitchFamily="34" charset="0"/>
              <a:cs typeface="Segoe UI" panose="020B0502040204020203" pitchFamily="34" charset="0"/>
            </a:rPr>
            <a:t>L'évaluation des processus évaluatifs expérimentés</a:t>
          </a:r>
        </a:p>
      </dgm:t>
    </dgm:pt>
    <dgm:pt modelId="{3A468798-1E50-314E-A7F8-9D9B29194D71}" type="parTrans" cxnId="{986C94BD-D71A-3440-820C-7A18474607B9}">
      <dgm:prSet/>
      <dgm:spPr/>
      <dgm:t>
        <a:bodyPr/>
        <a:lstStyle/>
        <a:p>
          <a:endParaRPr lang="fr-FR">
            <a:latin typeface="Segoe UI" panose="020B0502040204020203" pitchFamily="34" charset="0"/>
            <a:cs typeface="Segoe UI" panose="020B0502040204020203" pitchFamily="34" charset="0"/>
          </a:endParaRPr>
        </a:p>
      </dgm:t>
    </dgm:pt>
    <dgm:pt modelId="{FC5AE7B9-FF07-1744-9362-BAFB60795DF7}" type="sibTrans" cxnId="{986C94BD-D71A-3440-820C-7A18474607B9}">
      <dgm:prSet/>
      <dgm:spPr/>
      <dgm:t>
        <a:bodyPr/>
        <a:lstStyle/>
        <a:p>
          <a:endParaRPr lang="fr-FR">
            <a:latin typeface="Segoe UI" panose="020B0502040204020203" pitchFamily="34" charset="0"/>
            <a:cs typeface="Segoe UI" panose="020B0502040204020203" pitchFamily="34" charset="0"/>
          </a:endParaRPr>
        </a:p>
      </dgm:t>
    </dgm:pt>
    <dgm:pt modelId="{14F22CED-CC71-FF41-801D-68C1C0E70A2B}">
      <dgm:prSet/>
      <dgm:spPr/>
      <dgm:t>
        <a:bodyPr/>
        <a:lstStyle/>
        <a:p>
          <a:r>
            <a:rPr lang="fr-FR" dirty="0">
              <a:latin typeface="Segoe UI" panose="020B0502040204020203" pitchFamily="34" charset="0"/>
              <a:cs typeface="Segoe UI" panose="020B0502040204020203" pitchFamily="34" charset="0"/>
            </a:rPr>
            <a:t>La délibération</a:t>
          </a:r>
        </a:p>
      </dgm:t>
    </dgm:pt>
    <dgm:pt modelId="{D9DFB18E-C4FD-654B-8697-14386A250A95}" type="parTrans" cxnId="{CD6E77D0-13A2-6D42-B18A-07143E0BEC8F}">
      <dgm:prSet/>
      <dgm:spPr/>
      <dgm:t>
        <a:bodyPr/>
        <a:lstStyle/>
        <a:p>
          <a:endParaRPr lang="fr-FR">
            <a:latin typeface="Segoe UI" panose="020B0502040204020203" pitchFamily="34" charset="0"/>
            <a:cs typeface="Segoe UI" panose="020B0502040204020203" pitchFamily="34" charset="0"/>
          </a:endParaRPr>
        </a:p>
      </dgm:t>
    </dgm:pt>
    <dgm:pt modelId="{5D98B171-192D-0445-99CD-D03ED0F2582A}" type="sibTrans" cxnId="{CD6E77D0-13A2-6D42-B18A-07143E0BEC8F}">
      <dgm:prSet/>
      <dgm:spPr/>
      <dgm:t>
        <a:bodyPr/>
        <a:lstStyle/>
        <a:p>
          <a:endParaRPr lang="fr-FR">
            <a:latin typeface="Segoe UI" panose="020B0502040204020203" pitchFamily="34" charset="0"/>
            <a:cs typeface="Segoe UI" panose="020B0502040204020203" pitchFamily="34" charset="0"/>
          </a:endParaRPr>
        </a:p>
      </dgm:t>
    </dgm:pt>
    <dgm:pt modelId="{1045CBFC-366A-374F-8EB6-8456E4741F59}" type="pres">
      <dgm:prSet presAssocID="{98ABB46D-6AC2-874B-B95A-8A7DD1D74C01}" presName="Name0" presStyleCnt="0">
        <dgm:presLayoutVars>
          <dgm:chMax val="7"/>
          <dgm:chPref val="7"/>
          <dgm:dir/>
        </dgm:presLayoutVars>
      </dgm:prSet>
      <dgm:spPr/>
    </dgm:pt>
    <dgm:pt modelId="{42D8A1CC-E246-A54E-8DDC-16EC85AFA163}" type="pres">
      <dgm:prSet presAssocID="{98ABB46D-6AC2-874B-B95A-8A7DD1D74C01}" presName="Name1" presStyleCnt="0"/>
      <dgm:spPr/>
    </dgm:pt>
    <dgm:pt modelId="{0D07C485-D5B4-C34C-90BE-C4EEF2B2CC9C}" type="pres">
      <dgm:prSet presAssocID="{98ABB46D-6AC2-874B-B95A-8A7DD1D74C01}" presName="cycle" presStyleCnt="0"/>
      <dgm:spPr/>
    </dgm:pt>
    <dgm:pt modelId="{2F0DCFE4-F6DE-7649-9C32-0B1C05E8F01B}" type="pres">
      <dgm:prSet presAssocID="{98ABB46D-6AC2-874B-B95A-8A7DD1D74C01}" presName="srcNode" presStyleLbl="node1" presStyleIdx="0" presStyleCnt="5"/>
      <dgm:spPr/>
    </dgm:pt>
    <dgm:pt modelId="{A01F3EED-2ED6-DD4A-ABA4-1E39D893590D}" type="pres">
      <dgm:prSet presAssocID="{98ABB46D-6AC2-874B-B95A-8A7DD1D74C01}" presName="conn" presStyleLbl="parChTrans1D2" presStyleIdx="0" presStyleCnt="1"/>
      <dgm:spPr/>
    </dgm:pt>
    <dgm:pt modelId="{24B0E8E2-CDE0-3E43-A61D-39529681ADDF}" type="pres">
      <dgm:prSet presAssocID="{98ABB46D-6AC2-874B-B95A-8A7DD1D74C01}" presName="extraNode" presStyleLbl="node1" presStyleIdx="0" presStyleCnt="5"/>
      <dgm:spPr/>
    </dgm:pt>
    <dgm:pt modelId="{CA933F4A-E7E8-864C-A431-443F9BE7696A}" type="pres">
      <dgm:prSet presAssocID="{98ABB46D-6AC2-874B-B95A-8A7DD1D74C01}" presName="dstNode" presStyleLbl="node1" presStyleIdx="0" presStyleCnt="5"/>
      <dgm:spPr/>
    </dgm:pt>
    <dgm:pt modelId="{FD3F1C6A-C71E-E24B-86DC-668E90B48B1E}" type="pres">
      <dgm:prSet presAssocID="{8908335C-779F-2D48-BC3B-137A31D61DB9}" presName="text_1" presStyleLbl="node1" presStyleIdx="0" presStyleCnt="5">
        <dgm:presLayoutVars>
          <dgm:bulletEnabled val="1"/>
        </dgm:presLayoutVars>
      </dgm:prSet>
      <dgm:spPr/>
    </dgm:pt>
    <dgm:pt modelId="{119B643D-91D4-EC43-A56F-4D3BC3BF48EA}" type="pres">
      <dgm:prSet presAssocID="{8908335C-779F-2D48-BC3B-137A31D61DB9}" presName="accent_1" presStyleCnt="0"/>
      <dgm:spPr/>
    </dgm:pt>
    <dgm:pt modelId="{B160CEBD-BF9B-C04B-A56E-FF9CC377E628}" type="pres">
      <dgm:prSet presAssocID="{8908335C-779F-2D48-BC3B-137A31D61DB9}" presName="accentRepeatNode" presStyleLbl="solidFgAcc1" presStyleIdx="0" presStyleCnt="5"/>
      <dgm:spPr/>
    </dgm:pt>
    <dgm:pt modelId="{2731AA72-A54D-0D46-ADE4-FC241A91C2B4}" type="pres">
      <dgm:prSet presAssocID="{8368EF24-1EF3-2E46-90EC-B975F70AAA54}" presName="text_2" presStyleLbl="node1" presStyleIdx="1" presStyleCnt="5">
        <dgm:presLayoutVars>
          <dgm:bulletEnabled val="1"/>
        </dgm:presLayoutVars>
      </dgm:prSet>
      <dgm:spPr/>
    </dgm:pt>
    <dgm:pt modelId="{B7179DD3-0F2D-BA4B-9367-299F0AB37AF9}" type="pres">
      <dgm:prSet presAssocID="{8368EF24-1EF3-2E46-90EC-B975F70AAA54}" presName="accent_2" presStyleCnt="0"/>
      <dgm:spPr/>
    </dgm:pt>
    <dgm:pt modelId="{E045652D-EF92-5B42-AA2D-F642295E6BB2}" type="pres">
      <dgm:prSet presAssocID="{8368EF24-1EF3-2E46-90EC-B975F70AAA54}" presName="accentRepeatNode" presStyleLbl="solidFgAcc1" presStyleIdx="1" presStyleCnt="5"/>
      <dgm:spPr/>
    </dgm:pt>
    <dgm:pt modelId="{38C24A6C-7662-1343-ACB9-B7ECBE7B39F8}" type="pres">
      <dgm:prSet presAssocID="{8D55CD8A-2FE0-AD4C-B5C0-9328FBD0D959}" presName="text_3" presStyleLbl="node1" presStyleIdx="2" presStyleCnt="5">
        <dgm:presLayoutVars>
          <dgm:bulletEnabled val="1"/>
        </dgm:presLayoutVars>
      </dgm:prSet>
      <dgm:spPr/>
    </dgm:pt>
    <dgm:pt modelId="{71816B9D-AF7C-4945-825D-5872ADC03CC5}" type="pres">
      <dgm:prSet presAssocID="{8D55CD8A-2FE0-AD4C-B5C0-9328FBD0D959}" presName="accent_3" presStyleCnt="0"/>
      <dgm:spPr/>
    </dgm:pt>
    <dgm:pt modelId="{62E94A73-A97D-5547-BC5A-1B04FD40468C}" type="pres">
      <dgm:prSet presAssocID="{8D55CD8A-2FE0-AD4C-B5C0-9328FBD0D959}" presName="accentRepeatNode" presStyleLbl="solidFgAcc1" presStyleIdx="2" presStyleCnt="5"/>
      <dgm:spPr/>
    </dgm:pt>
    <dgm:pt modelId="{AED983F6-D1E8-A149-9A8B-9AF1CF2BAA8F}" type="pres">
      <dgm:prSet presAssocID="{EDF86B0A-386B-3C4C-8E5F-9EFE72E48E8F}" presName="text_4" presStyleLbl="node1" presStyleIdx="3" presStyleCnt="5">
        <dgm:presLayoutVars>
          <dgm:bulletEnabled val="1"/>
        </dgm:presLayoutVars>
      </dgm:prSet>
      <dgm:spPr/>
    </dgm:pt>
    <dgm:pt modelId="{777A7F4D-C330-4E48-8E6F-41AD8ED1C5B6}" type="pres">
      <dgm:prSet presAssocID="{EDF86B0A-386B-3C4C-8E5F-9EFE72E48E8F}" presName="accent_4" presStyleCnt="0"/>
      <dgm:spPr/>
    </dgm:pt>
    <dgm:pt modelId="{0FA8A338-381A-F240-BA2F-F4AB3A48D2DC}" type="pres">
      <dgm:prSet presAssocID="{EDF86B0A-386B-3C4C-8E5F-9EFE72E48E8F}" presName="accentRepeatNode" presStyleLbl="solidFgAcc1" presStyleIdx="3" presStyleCnt="5"/>
      <dgm:spPr/>
    </dgm:pt>
    <dgm:pt modelId="{B22F6184-83C5-7A4B-AFBA-456248C16C3A}" type="pres">
      <dgm:prSet presAssocID="{14F22CED-CC71-FF41-801D-68C1C0E70A2B}" presName="text_5" presStyleLbl="node1" presStyleIdx="4" presStyleCnt="5">
        <dgm:presLayoutVars>
          <dgm:bulletEnabled val="1"/>
        </dgm:presLayoutVars>
      </dgm:prSet>
      <dgm:spPr/>
    </dgm:pt>
    <dgm:pt modelId="{D1B30AB1-0158-8140-A7E5-0F35166BE2CD}" type="pres">
      <dgm:prSet presAssocID="{14F22CED-CC71-FF41-801D-68C1C0E70A2B}" presName="accent_5" presStyleCnt="0"/>
      <dgm:spPr/>
    </dgm:pt>
    <dgm:pt modelId="{9088A0A6-6B3F-7E4B-ADA6-3B105F8487F6}" type="pres">
      <dgm:prSet presAssocID="{14F22CED-CC71-FF41-801D-68C1C0E70A2B}" presName="accentRepeatNode" presStyleLbl="solidFgAcc1" presStyleIdx="4" presStyleCnt="5"/>
      <dgm:spPr/>
    </dgm:pt>
  </dgm:ptLst>
  <dgm:cxnLst>
    <dgm:cxn modelId="{8C23C725-6C79-C540-8EDE-19DD5DB9BB35}" srcId="{98ABB46D-6AC2-874B-B95A-8A7DD1D74C01}" destId="{8368EF24-1EF3-2E46-90EC-B975F70AAA54}" srcOrd="1" destOrd="0" parTransId="{FF0CEE8F-8A16-8D4A-97BD-ADE10E381563}" sibTransId="{5C1F9B9F-E38B-BC4D-BD02-DDC196C0D8C0}"/>
    <dgm:cxn modelId="{E7774A30-7F48-0445-803C-A0269820F2DD}" type="presOf" srcId="{49FDE8A7-4D76-6A4C-AE8E-BEAA7391BF70}" destId="{A01F3EED-2ED6-DD4A-ABA4-1E39D893590D}" srcOrd="0" destOrd="0" presId="urn:microsoft.com/office/officeart/2008/layout/VerticalCurvedList"/>
    <dgm:cxn modelId="{177EE133-38DB-7E43-B13A-08C39CFF3101}" type="presOf" srcId="{8D55CD8A-2FE0-AD4C-B5C0-9328FBD0D959}" destId="{38C24A6C-7662-1343-ACB9-B7ECBE7B39F8}" srcOrd="0" destOrd="0" presId="urn:microsoft.com/office/officeart/2008/layout/VerticalCurvedList"/>
    <dgm:cxn modelId="{D5057844-9999-1845-A49A-0D63CCFA385D}" srcId="{98ABB46D-6AC2-874B-B95A-8A7DD1D74C01}" destId="{8D55CD8A-2FE0-AD4C-B5C0-9328FBD0D959}" srcOrd="2" destOrd="0" parTransId="{ED366F75-1305-5448-9051-6B5393D2E058}" sibTransId="{B3FEB2E0-E230-304D-A38D-B2E7E4C93128}"/>
    <dgm:cxn modelId="{00931345-9E6B-F54E-85F7-CF32DD788929}" type="presOf" srcId="{14F22CED-CC71-FF41-801D-68C1C0E70A2B}" destId="{B22F6184-83C5-7A4B-AFBA-456248C16C3A}" srcOrd="0" destOrd="0" presId="urn:microsoft.com/office/officeart/2008/layout/VerticalCurvedList"/>
    <dgm:cxn modelId="{179B4C7A-2650-214A-9CE0-13CF67DCDB5F}" type="presOf" srcId="{98ABB46D-6AC2-874B-B95A-8A7DD1D74C01}" destId="{1045CBFC-366A-374F-8EB6-8456E4741F59}" srcOrd="0" destOrd="0" presId="urn:microsoft.com/office/officeart/2008/layout/VerticalCurvedList"/>
    <dgm:cxn modelId="{5CD87E8F-B349-F946-B142-D5C63F7968AA}" type="presOf" srcId="{EDF86B0A-386B-3C4C-8E5F-9EFE72E48E8F}" destId="{AED983F6-D1E8-A149-9A8B-9AF1CF2BAA8F}" srcOrd="0" destOrd="0" presId="urn:microsoft.com/office/officeart/2008/layout/VerticalCurvedList"/>
    <dgm:cxn modelId="{7188CB91-407B-C941-8447-4C5F8EF50C66}" type="presOf" srcId="{8908335C-779F-2D48-BC3B-137A31D61DB9}" destId="{FD3F1C6A-C71E-E24B-86DC-668E90B48B1E}" srcOrd="0" destOrd="0" presId="urn:microsoft.com/office/officeart/2008/layout/VerticalCurvedList"/>
    <dgm:cxn modelId="{986C94BD-D71A-3440-820C-7A18474607B9}" srcId="{98ABB46D-6AC2-874B-B95A-8A7DD1D74C01}" destId="{EDF86B0A-386B-3C4C-8E5F-9EFE72E48E8F}" srcOrd="3" destOrd="0" parTransId="{3A468798-1E50-314E-A7F8-9D9B29194D71}" sibTransId="{FC5AE7B9-FF07-1744-9362-BAFB60795DF7}"/>
    <dgm:cxn modelId="{CD6E77D0-13A2-6D42-B18A-07143E0BEC8F}" srcId="{98ABB46D-6AC2-874B-B95A-8A7DD1D74C01}" destId="{14F22CED-CC71-FF41-801D-68C1C0E70A2B}" srcOrd="4" destOrd="0" parTransId="{D9DFB18E-C4FD-654B-8697-14386A250A95}" sibTransId="{5D98B171-192D-0445-99CD-D03ED0F2582A}"/>
    <dgm:cxn modelId="{8A6337D9-8F5F-7C43-BA62-4CB84EC7E220}" srcId="{98ABB46D-6AC2-874B-B95A-8A7DD1D74C01}" destId="{8908335C-779F-2D48-BC3B-137A31D61DB9}" srcOrd="0" destOrd="0" parTransId="{AF36712C-8F1F-A547-909A-14CDEA532129}" sibTransId="{49FDE8A7-4D76-6A4C-AE8E-BEAA7391BF70}"/>
    <dgm:cxn modelId="{0CC5E6F4-6E06-5C40-8EED-439664CD0B6B}" type="presOf" srcId="{8368EF24-1EF3-2E46-90EC-B975F70AAA54}" destId="{2731AA72-A54D-0D46-ADE4-FC241A91C2B4}" srcOrd="0" destOrd="0" presId="urn:microsoft.com/office/officeart/2008/layout/VerticalCurvedList"/>
    <dgm:cxn modelId="{C42DC4F6-5F88-EC49-95F2-76D499B6CF3C}" type="presParOf" srcId="{1045CBFC-366A-374F-8EB6-8456E4741F59}" destId="{42D8A1CC-E246-A54E-8DDC-16EC85AFA163}" srcOrd="0" destOrd="0" presId="urn:microsoft.com/office/officeart/2008/layout/VerticalCurvedList"/>
    <dgm:cxn modelId="{63CD7E71-D6D2-DB47-A602-9274BA469271}" type="presParOf" srcId="{42D8A1CC-E246-A54E-8DDC-16EC85AFA163}" destId="{0D07C485-D5B4-C34C-90BE-C4EEF2B2CC9C}" srcOrd="0" destOrd="0" presId="urn:microsoft.com/office/officeart/2008/layout/VerticalCurvedList"/>
    <dgm:cxn modelId="{2B01B0F6-2C1C-3C4A-8D0F-7A091299B1DD}" type="presParOf" srcId="{0D07C485-D5B4-C34C-90BE-C4EEF2B2CC9C}" destId="{2F0DCFE4-F6DE-7649-9C32-0B1C05E8F01B}" srcOrd="0" destOrd="0" presId="urn:microsoft.com/office/officeart/2008/layout/VerticalCurvedList"/>
    <dgm:cxn modelId="{43FF54AF-B96C-DF4F-8AA7-3D1980B7780E}" type="presParOf" srcId="{0D07C485-D5B4-C34C-90BE-C4EEF2B2CC9C}" destId="{A01F3EED-2ED6-DD4A-ABA4-1E39D893590D}" srcOrd="1" destOrd="0" presId="urn:microsoft.com/office/officeart/2008/layout/VerticalCurvedList"/>
    <dgm:cxn modelId="{BD3751F5-F0F2-D341-859B-ACA416C1F9A0}" type="presParOf" srcId="{0D07C485-D5B4-C34C-90BE-C4EEF2B2CC9C}" destId="{24B0E8E2-CDE0-3E43-A61D-39529681ADDF}" srcOrd="2" destOrd="0" presId="urn:microsoft.com/office/officeart/2008/layout/VerticalCurvedList"/>
    <dgm:cxn modelId="{27F02A9C-BFB5-9145-8BAA-B3099C3FF6D5}" type="presParOf" srcId="{0D07C485-D5B4-C34C-90BE-C4EEF2B2CC9C}" destId="{CA933F4A-E7E8-864C-A431-443F9BE7696A}" srcOrd="3" destOrd="0" presId="urn:microsoft.com/office/officeart/2008/layout/VerticalCurvedList"/>
    <dgm:cxn modelId="{615C4D9D-A088-AE48-B709-D50329CF94B6}" type="presParOf" srcId="{42D8A1CC-E246-A54E-8DDC-16EC85AFA163}" destId="{FD3F1C6A-C71E-E24B-86DC-668E90B48B1E}" srcOrd="1" destOrd="0" presId="urn:microsoft.com/office/officeart/2008/layout/VerticalCurvedList"/>
    <dgm:cxn modelId="{35CCD1DA-0EBD-0D42-9DE9-2EADF7BC17EC}" type="presParOf" srcId="{42D8A1CC-E246-A54E-8DDC-16EC85AFA163}" destId="{119B643D-91D4-EC43-A56F-4D3BC3BF48EA}" srcOrd="2" destOrd="0" presId="urn:microsoft.com/office/officeart/2008/layout/VerticalCurvedList"/>
    <dgm:cxn modelId="{77BCC07F-4A2F-B64C-B5C7-F1A02D0D362B}" type="presParOf" srcId="{119B643D-91D4-EC43-A56F-4D3BC3BF48EA}" destId="{B160CEBD-BF9B-C04B-A56E-FF9CC377E628}" srcOrd="0" destOrd="0" presId="urn:microsoft.com/office/officeart/2008/layout/VerticalCurvedList"/>
    <dgm:cxn modelId="{48C7DC59-C1FB-A843-974B-0B6E7D482295}" type="presParOf" srcId="{42D8A1CC-E246-A54E-8DDC-16EC85AFA163}" destId="{2731AA72-A54D-0D46-ADE4-FC241A91C2B4}" srcOrd="3" destOrd="0" presId="urn:microsoft.com/office/officeart/2008/layout/VerticalCurvedList"/>
    <dgm:cxn modelId="{2785C4AF-52D1-A64F-B1AD-B1C758B07209}" type="presParOf" srcId="{42D8A1CC-E246-A54E-8DDC-16EC85AFA163}" destId="{B7179DD3-0F2D-BA4B-9367-299F0AB37AF9}" srcOrd="4" destOrd="0" presId="urn:microsoft.com/office/officeart/2008/layout/VerticalCurvedList"/>
    <dgm:cxn modelId="{19A28D39-D383-B242-AA15-6FF5A589108E}" type="presParOf" srcId="{B7179DD3-0F2D-BA4B-9367-299F0AB37AF9}" destId="{E045652D-EF92-5B42-AA2D-F642295E6BB2}" srcOrd="0" destOrd="0" presId="urn:microsoft.com/office/officeart/2008/layout/VerticalCurvedList"/>
    <dgm:cxn modelId="{5962F4D7-FA66-3E4A-8E58-A893FF34ADE3}" type="presParOf" srcId="{42D8A1CC-E246-A54E-8DDC-16EC85AFA163}" destId="{38C24A6C-7662-1343-ACB9-B7ECBE7B39F8}" srcOrd="5" destOrd="0" presId="urn:microsoft.com/office/officeart/2008/layout/VerticalCurvedList"/>
    <dgm:cxn modelId="{B3D50A59-4C45-4141-A970-58296062EFFD}" type="presParOf" srcId="{42D8A1CC-E246-A54E-8DDC-16EC85AFA163}" destId="{71816B9D-AF7C-4945-825D-5872ADC03CC5}" srcOrd="6" destOrd="0" presId="urn:microsoft.com/office/officeart/2008/layout/VerticalCurvedList"/>
    <dgm:cxn modelId="{923D5105-75A5-7044-8D61-37BDE528733A}" type="presParOf" srcId="{71816B9D-AF7C-4945-825D-5872ADC03CC5}" destId="{62E94A73-A97D-5547-BC5A-1B04FD40468C}" srcOrd="0" destOrd="0" presId="urn:microsoft.com/office/officeart/2008/layout/VerticalCurvedList"/>
    <dgm:cxn modelId="{F59005C8-0458-8F41-AD72-4D8FCBE4E339}" type="presParOf" srcId="{42D8A1CC-E246-A54E-8DDC-16EC85AFA163}" destId="{AED983F6-D1E8-A149-9A8B-9AF1CF2BAA8F}" srcOrd="7" destOrd="0" presId="urn:microsoft.com/office/officeart/2008/layout/VerticalCurvedList"/>
    <dgm:cxn modelId="{E0596EA2-CEB4-8748-B14C-7A5EBADAB20F}" type="presParOf" srcId="{42D8A1CC-E246-A54E-8DDC-16EC85AFA163}" destId="{777A7F4D-C330-4E48-8E6F-41AD8ED1C5B6}" srcOrd="8" destOrd="0" presId="urn:microsoft.com/office/officeart/2008/layout/VerticalCurvedList"/>
    <dgm:cxn modelId="{F1CDD3B2-2914-1142-A324-065611F6FA1A}" type="presParOf" srcId="{777A7F4D-C330-4E48-8E6F-41AD8ED1C5B6}" destId="{0FA8A338-381A-F240-BA2F-F4AB3A48D2DC}" srcOrd="0" destOrd="0" presId="urn:microsoft.com/office/officeart/2008/layout/VerticalCurvedList"/>
    <dgm:cxn modelId="{82BD95D4-3572-C649-97A2-BC3C9B139BA5}" type="presParOf" srcId="{42D8A1CC-E246-A54E-8DDC-16EC85AFA163}" destId="{B22F6184-83C5-7A4B-AFBA-456248C16C3A}" srcOrd="9" destOrd="0" presId="urn:microsoft.com/office/officeart/2008/layout/VerticalCurvedList"/>
    <dgm:cxn modelId="{0E8F6C53-288C-9F4C-A01A-FA170B435092}" type="presParOf" srcId="{42D8A1CC-E246-A54E-8DDC-16EC85AFA163}" destId="{D1B30AB1-0158-8140-A7E5-0F35166BE2CD}" srcOrd="10" destOrd="0" presId="urn:microsoft.com/office/officeart/2008/layout/VerticalCurvedList"/>
    <dgm:cxn modelId="{D704DADD-C2A4-5B4D-834E-78DFB95EAF2A}" type="presParOf" srcId="{D1B30AB1-0158-8140-A7E5-0F35166BE2CD}" destId="{9088A0A6-6B3F-7E4B-ADA6-3B105F8487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EB17B0-2890-D845-82E9-5AD53C77E8D6}" type="doc">
      <dgm:prSet loTypeId="urn:microsoft.com/office/officeart/2008/layout/CircleAccentTimeline" loCatId="" qsTypeId="urn:microsoft.com/office/officeart/2005/8/quickstyle/simple1" qsCatId="simple" csTypeId="urn:microsoft.com/office/officeart/2005/8/colors/accent1_2" csCatId="accent1" phldr="1"/>
      <dgm:spPr/>
      <dgm:t>
        <a:bodyPr/>
        <a:lstStyle/>
        <a:p>
          <a:endParaRPr lang="fr-FR"/>
        </a:p>
      </dgm:t>
    </dgm:pt>
    <dgm:pt modelId="{CB36C9D2-1C7B-5544-87D8-2552249706ED}">
      <dgm:prSet phldrT="[Texte]"/>
      <dgm:spPr/>
      <dgm:t>
        <a:bodyPr/>
        <a:lstStyle/>
        <a:p>
          <a:r>
            <a:rPr lang="fr-FR" b="1" dirty="0">
              <a:latin typeface="Segoe UI" panose="020B0502040204020203" pitchFamily="34" charset="0"/>
              <a:cs typeface="Segoe UI" panose="020B0502040204020203" pitchFamily="34" charset="0"/>
            </a:rPr>
            <a:t>Lancement Appel à candidatures </a:t>
          </a:r>
        </a:p>
      </dgm:t>
    </dgm:pt>
    <dgm:pt modelId="{799E03B1-1B4C-064B-A625-66EED380CBEC}" type="parTrans" cxnId="{10A92F92-A121-D74B-9ED8-39FA66F260FE}">
      <dgm:prSet/>
      <dgm:spPr/>
      <dgm:t>
        <a:bodyPr/>
        <a:lstStyle/>
        <a:p>
          <a:endParaRPr lang="fr-FR" b="1">
            <a:latin typeface="Segoe UI" panose="020B0502040204020203" pitchFamily="34" charset="0"/>
            <a:cs typeface="Segoe UI" panose="020B0502040204020203" pitchFamily="34" charset="0"/>
          </a:endParaRPr>
        </a:p>
      </dgm:t>
    </dgm:pt>
    <dgm:pt modelId="{128F6249-E5FC-3848-A603-A2B8800DABDA}" type="sibTrans" cxnId="{10A92F92-A121-D74B-9ED8-39FA66F260FE}">
      <dgm:prSet/>
      <dgm:spPr/>
      <dgm:t>
        <a:bodyPr/>
        <a:lstStyle/>
        <a:p>
          <a:endParaRPr lang="fr-FR" b="1">
            <a:latin typeface="Segoe UI" panose="020B0502040204020203" pitchFamily="34" charset="0"/>
            <a:cs typeface="Segoe UI" panose="020B0502040204020203" pitchFamily="34" charset="0"/>
          </a:endParaRPr>
        </a:p>
      </dgm:t>
    </dgm:pt>
    <dgm:pt modelId="{D5AF98F3-1FC0-494D-A41F-8061AED52C95}">
      <dgm:prSet phldrT="[Texte]"/>
      <dgm:spPr/>
      <dgm:t>
        <a:bodyPr/>
        <a:lstStyle/>
        <a:p>
          <a:r>
            <a:rPr lang="fr-FR" b="0" dirty="0">
              <a:latin typeface="Segoe UI" panose="020B0502040204020203" pitchFamily="34" charset="0"/>
              <a:cs typeface="Segoe UI" panose="020B0502040204020203" pitchFamily="34" charset="0"/>
            </a:rPr>
            <a:t>Webinaire présentation attendus</a:t>
          </a:r>
        </a:p>
      </dgm:t>
    </dgm:pt>
    <dgm:pt modelId="{351C2E02-2107-3047-B398-920843C20FC3}" type="parTrans" cxnId="{9391BFAF-8D51-5945-AA15-55E6C7D90AE7}">
      <dgm:prSet/>
      <dgm:spPr/>
      <dgm:t>
        <a:bodyPr/>
        <a:lstStyle/>
        <a:p>
          <a:endParaRPr lang="fr-FR" b="1">
            <a:latin typeface="Segoe UI" panose="020B0502040204020203" pitchFamily="34" charset="0"/>
            <a:cs typeface="Segoe UI" panose="020B0502040204020203" pitchFamily="34" charset="0"/>
          </a:endParaRPr>
        </a:p>
      </dgm:t>
    </dgm:pt>
    <dgm:pt modelId="{EF35E71C-580F-064A-9F2D-623C464D22F3}" type="sibTrans" cxnId="{9391BFAF-8D51-5945-AA15-55E6C7D90AE7}">
      <dgm:prSet/>
      <dgm:spPr/>
      <dgm:t>
        <a:bodyPr/>
        <a:lstStyle/>
        <a:p>
          <a:endParaRPr lang="fr-FR" b="1">
            <a:latin typeface="Segoe UI" panose="020B0502040204020203" pitchFamily="34" charset="0"/>
            <a:cs typeface="Segoe UI" panose="020B0502040204020203" pitchFamily="34" charset="0"/>
          </a:endParaRPr>
        </a:p>
      </dgm:t>
    </dgm:pt>
    <dgm:pt modelId="{3E8D3716-07C8-974A-ADF9-F2DD16F8E1CA}">
      <dgm:prSet phldrT="[Texte]"/>
      <dgm:spPr/>
      <dgm:t>
        <a:bodyPr/>
        <a:lstStyle/>
        <a:p>
          <a:r>
            <a:rPr lang="fr-FR" b="0" dirty="0">
              <a:latin typeface="Segoe UI" panose="020B0502040204020203" pitchFamily="34" charset="0"/>
              <a:cs typeface="Segoe UI" panose="020B0502040204020203" pitchFamily="34" charset="0"/>
            </a:rPr>
            <a:t>Comité Stratégique - Sélection des candidatures</a:t>
          </a:r>
        </a:p>
      </dgm:t>
    </dgm:pt>
    <dgm:pt modelId="{E9BAC95B-27ED-FD4D-8566-06678FAF454A}" type="parTrans" cxnId="{21AE8C3F-88F4-0D46-8464-868630DC6300}">
      <dgm:prSet/>
      <dgm:spPr/>
      <dgm:t>
        <a:bodyPr/>
        <a:lstStyle/>
        <a:p>
          <a:endParaRPr lang="fr-FR" b="1">
            <a:latin typeface="Segoe UI" panose="020B0502040204020203" pitchFamily="34" charset="0"/>
            <a:cs typeface="Segoe UI" panose="020B0502040204020203" pitchFamily="34" charset="0"/>
          </a:endParaRPr>
        </a:p>
      </dgm:t>
    </dgm:pt>
    <dgm:pt modelId="{6DA0A1BD-DA46-6849-AE0E-E452E38E5F99}" type="sibTrans" cxnId="{21AE8C3F-88F4-0D46-8464-868630DC6300}">
      <dgm:prSet/>
      <dgm:spPr/>
      <dgm:t>
        <a:bodyPr/>
        <a:lstStyle/>
        <a:p>
          <a:endParaRPr lang="fr-FR" b="1">
            <a:latin typeface="Segoe UI" panose="020B0502040204020203" pitchFamily="34" charset="0"/>
            <a:cs typeface="Segoe UI" panose="020B0502040204020203" pitchFamily="34" charset="0"/>
          </a:endParaRPr>
        </a:p>
      </dgm:t>
    </dgm:pt>
    <dgm:pt modelId="{D1C8022B-1395-9347-B168-41A896DD18FB}">
      <dgm:prSet phldrT="[Texte]"/>
      <dgm:spPr/>
      <dgm:t>
        <a:bodyPr/>
        <a:lstStyle/>
        <a:p>
          <a:r>
            <a:rPr lang="fr-FR" b="0" dirty="0">
              <a:latin typeface="Segoe UI" panose="020B0502040204020203" pitchFamily="34" charset="0"/>
              <a:cs typeface="Segoe UI" panose="020B0502040204020203" pitchFamily="34" charset="0"/>
            </a:rPr>
            <a:t>Notification</a:t>
          </a:r>
        </a:p>
      </dgm:t>
    </dgm:pt>
    <dgm:pt modelId="{791C91DE-6874-F94B-B86D-DC0DDCAD6F3B}" type="parTrans" cxnId="{6169A2FF-0B80-B24C-96EE-5E9C582C98E0}">
      <dgm:prSet/>
      <dgm:spPr/>
      <dgm:t>
        <a:bodyPr/>
        <a:lstStyle/>
        <a:p>
          <a:endParaRPr lang="fr-FR" b="1">
            <a:latin typeface="Segoe UI" panose="020B0502040204020203" pitchFamily="34" charset="0"/>
            <a:cs typeface="Segoe UI" panose="020B0502040204020203" pitchFamily="34" charset="0"/>
          </a:endParaRPr>
        </a:p>
      </dgm:t>
    </dgm:pt>
    <dgm:pt modelId="{5C789CA8-0A06-7047-9F80-C45E417FD9A6}" type="sibTrans" cxnId="{6169A2FF-0B80-B24C-96EE-5E9C582C98E0}">
      <dgm:prSet/>
      <dgm:spPr/>
      <dgm:t>
        <a:bodyPr/>
        <a:lstStyle/>
        <a:p>
          <a:endParaRPr lang="fr-FR" b="1">
            <a:latin typeface="Segoe UI" panose="020B0502040204020203" pitchFamily="34" charset="0"/>
            <a:cs typeface="Segoe UI" panose="020B0502040204020203" pitchFamily="34" charset="0"/>
          </a:endParaRPr>
        </a:p>
      </dgm:t>
    </dgm:pt>
    <dgm:pt modelId="{71E14060-7A01-AC4A-AD77-4320703AF3CC}">
      <dgm:prSet phldrT="[Texte]"/>
      <dgm:spPr/>
      <dgm:t>
        <a:bodyPr/>
        <a:lstStyle/>
        <a:p>
          <a:r>
            <a:rPr lang="fr-FR" b="0" dirty="0">
              <a:latin typeface="Segoe UI" panose="020B0502040204020203" pitchFamily="34" charset="0"/>
              <a:cs typeface="Segoe UI" panose="020B0502040204020203" pitchFamily="34" charset="0"/>
            </a:rPr>
            <a:t>Webinaire Q/R</a:t>
          </a:r>
        </a:p>
      </dgm:t>
    </dgm:pt>
    <dgm:pt modelId="{F11EAF34-A4D7-6A4E-9A2E-D0CF145367E0}" type="parTrans" cxnId="{5BBF0D42-B49F-6B4F-B2A1-87B92A15FCA8}">
      <dgm:prSet/>
      <dgm:spPr/>
      <dgm:t>
        <a:bodyPr/>
        <a:lstStyle/>
        <a:p>
          <a:endParaRPr lang="fr-FR" b="1">
            <a:latin typeface="Segoe UI" panose="020B0502040204020203" pitchFamily="34" charset="0"/>
            <a:cs typeface="Segoe UI" panose="020B0502040204020203" pitchFamily="34" charset="0"/>
          </a:endParaRPr>
        </a:p>
      </dgm:t>
    </dgm:pt>
    <dgm:pt modelId="{CE190BF8-B09F-FE4E-B7BE-D3FCBCA715AC}" type="sibTrans" cxnId="{5BBF0D42-B49F-6B4F-B2A1-87B92A15FCA8}">
      <dgm:prSet/>
      <dgm:spPr/>
      <dgm:t>
        <a:bodyPr/>
        <a:lstStyle/>
        <a:p>
          <a:endParaRPr lang="fr-FR" b="1">
            <a:latin typeface="Segoe UI" panose="020B0502040204020203" pitchFamily="34" charset="0"/>
            <a:cs typeface="Segoe UI" panose="020B0502040204020203" pitchFamily="34" charset="0"/>
          </a:endParaRPr>
        </a:p>
      </dgm:t>
    </dgm:pt>
    <dgm:pt modelId="{8873BA2E-9D56-BC4B-B18B-4658DC35F812}">
      <dgm:prSet phldrT="[Texte]"/>
      <dgm:spPr/>
      <dgm:t>
        <a:bodyPr/>
        <a:lstStyle/>
        <a:p>
          <a:r>
            <a:rPr lang="fr-FR" b="0" dirty="0">
              <a:latin typeface="Segoe UI" panose="020B0502040204020203" pitchFamily="34" charset="0"/>
              <a:cs typeface="Segoe UI" panose="020B0502040204020203" pitchFamily="34" charset="0"/>
            </a:rPr>
            <a:t>Clôture AAC</a:t>
          </a:r>
        </a:p>
      </dgm:t>
    </dgm:pt>
    <dgm:pt modelId="{1F1112CB-2703-DF40-AD9D-5D3E6A227C1F}" type="parTrans" cxnId="{B55CC15D-4581-FA4E-8C5B-DFCF85615923}">
      <dgm:prSet/>
      <dgm:spPr/>
      <dgm:t>
        <a:bodyPr/>
        <a:lstStyle/>
        <a:p>
          <a:endParaRPr lang="fr-FR" b="1">
            <a:latin typeface="Segoe UI" panose="020B0502040204020203" pitchFamily="34" charset="0"/>
            <a:cs typeface="Segoe UI" panose="020B0502040204020203" pitchFamily="34" charset="0"/>
          </a:endParaRPr>
        </a:p>
      </dgm:t>
    </dgm:pt>
    <dgm:pt modelId="{55AE275E-8742-F14D-B6FE-926D44478EC8}" type="sibTrans" cxnId="{B55CC15D-4581-FA4E-8C5B-DFCF85615923}">
      <dgm:prSet/>
      <dgm:spPr/>
      <dgm:t>
        <a:bodyPr/>
        <a:lstStyle/>
        <a:p>
          <a:endParaRPr lang="fr-FR" b="1">
            <a:latin typeface="Segoe UI" panose="020B0502040204020203" pitchFamily="34" charset="0"/>
            <a:cs typeface="Segoe UI" panose="020B0502040204020203" pitchFamily="34" charset="0"/>
          </a:endParaRPr>
        </a:p>
      </dgm:t>
    </dgm:pt>
    <dgm:pt modelId="{5EF03C1B-D088-7345-94DB-2C2B9F22FBF4}">
      <dgm:prSet phldrT="[Texte]"/>
      <dgm:spPr/>
      <dgm:t>
        <a:bodyPr/>
        <a:lstStyle/>
        <a:p>
          <a:r>
            <a:rPr lang="fr-FR" b="1" dirty="0">
              <a:latin typeface="Segoe UI" panose="020B0502040204020203" pitchFamily="34" charset="0"/>
              <a:cs typeface="Segoe UI" panose="020B0502040204020203" pitchFamily="34" charset="0"/>
            </a:rPr>
            <a:t>Instruction et sélection candidatures</a:t>
          </a:r>
        </a:p>
      </dgm:t>
    </dgm:pt>
    <dgm:pt modelId="{64202FD2-60D3-E148-AAB1-AD64D6C8927F}" type="parTrans" cxnId="{ACD1D128-A977-4B40-BB58-9A7F0AE170AD}">
      <dgm:prSet/>
      <dgm:spPr/>
      <dgm:t>
        <a:bodyPr/>
        <a:lstStyle/>
        <a:p>
          <a:endParaRPr lang="fr-FR" b="1">
            <a:latin typeface="Segoe UI" panose="020B0502040204020203" pitchFamily="34" charset="0"/>
            <a:cs typeface="Segoe UI" panose="020B0502040204020203" pitchFamily="34" charset="0"/>
          </a:endParaRPr>
        </a:p>
      </dgm:t>
    </dgm:pt>
    <dgm:pt modelId="{9F00A971-AE35-F64A-A201-09D963D9A3D7}" type="sibTrans" cxnId="{ACD1D128-A977-4B40-BB58-9A7F0AE170AD}">
      <dgm:prSet/>
      <dgm:spPr/>
      <dgm:t>
        <a:bodyPr/>
        <a:lstStyle/>
        <a:p>
          <a:endParaRPr lang="fr-FR" b="1">
            <a:latin typeface="Segoe UI" panose="020B0502040204020203" pitchFamily="34" charset="0"/>
            <a:cs typeface="Segoe UI" panose="020B0502040204020203" pitchFamily="34" charset="0"/>
          </a:endParaRPr>
        </a:p>
      </dgm:t>
    </dgm:pt>
    <dgm:pt modelId="{A7050312-B068-AF48-A202-91D7BBAD551F}">
      <dgm:prSet phldrT="[Texte]"/>
      <dgm:spPr/>
      <dgm:t>
        <a:bodyPr/>
        <a:lstStyle/>
        <a:p>
          <a:r>
            <a:rPr lang="fr-FR" b="1" dirty="0">
              <a:latin typeface="Segoe UI" panose="020B0502040204020203" pitchFamily="34" charset="0"/>
              <a:cs typeface="Segoe UI" panose="020B0502040204020203" pitchFamily="34" charset="0"/>
            </a:rPr>
            <a:t>Ajustement et stabilisation projets de recherche</a:t>
          </a:r>
        </a:p>
      </dgm:t>
    </dgm:pt>
    <dgm:pt modelId="{A1550A06-8E80-AD48-9E6A-94CDF19DA09A}" type="parTrans" cxnId="{6F1FA7A7-8311-B349-965B-AA6D286EE4E5}">
      <dgm:prSet/>
      <dgm:spPr/>
      <dgm:t>
        <a:bodyPr/>
        <a:lstStyle/>
        <a:p>
          <a:endParaRPr lang="fr-FR" b="1">
            <a:latin typeface="Segoe UI" panose="020B0502040204020203" pitchFamily="34" charset="0"/>
            <a:cs typeface="Segoe UI" panose="020B0502040204020203" pitchFamily="34" charset="0"/>
          </a:endParaRPr>
        </a:p>
      </dgm:t>
    </dgm:pt>
    <dgm:pt modelId="{35141582-35B6-6749-A18B-2992FB729421}" type="sibTrans" cxnId="{6F1FA7A7-8311-B349-965B-AA6D286EE4E5}">
      <dgm:prSet/>
      <dgm:spPr/>
      <dgm:t>
        <a:bodyPr/>
        <a:lstStyle/>
        <a:p>
          <a:endParaRPr lang="fr-FR" b="1">
            <a:latin typeface="Segoe UI" panose="020B0502040204020203" pitchFamily="34" charset="0"/>
            <a:cs typeface="Segoe UI" panose="020B0502040204020203" pitchFamily="34" charset="0"/>
          </a:endParaRPr>
        </a:p>
      </dgm:t>
    </dgm:pt>
    <dgm:pt modelId="{D6359A55-CEB8-514D-B753-92FA6D2A922D}">
      <dgm:prSet/>
      <dgm:spPr/>
      <dgm:t>
        <a:bodyPr/>
        <a:lstStyle/>
        <a:p>
          <a:r>
            <a:rPr lang="fr-FR" b="0" dirty="0">
              <a:latin typeface="Segoe UI" panose="020B0502040204020203" pitchFamily="34" charset="0"/>
              <a:cs typeface="Segoe UI" panose="020B0502040204020203" pitchFamily="34" charset="0"/>
            </a:rPr>
            <a:t>Ajustement éventuel projet de recherche</a:t>
          </a:r>
        </a:p>
      </dgm:t>
    </dgm:pt>
    <dgm:pt modelId="{E446F546-5396-304B-B292-F6C25EFABE55}" type="parTrans" cxnId="{3050DF13-30D2-E94E-8A7D-7B0F7A118557}">
      <dgm:prSet/>
      <dgm:spPr/>
      <dgm:t>
        <a:bodyPr/>
        <a:lstStyle/>
        <a:p>
          <a:endParaRPr lang="fr-FR" b="1">
            <a:latin typeface="Segoe UI" panose="020B0502040204020203" pitchFamily="34" charset="0"/>
            <a:cs typeface="Segoe UI" panose="020B0502040204020203" pitchFamily="34" charset="0"/>
          </a:endParaRPr>
        </a:p>
      </dgm:t>
    </dgm:pt>
    <dgm:pt modelId="{00057FB6-8F2D-2146-8F27-38468A46B0BE}" type="sibTrans" cxnId="{3050DF13-30D2-E94E-8A7D-7B0F7A118557}">
      <dgm:prSet/>
      <dgm:spPr/>
      <dgm:t>
        <a:bodyPr/>
        <a:lstStyle/>
        <a:p>
          <a:endParaRPr lang="fr-FR" b="1">
            <a:latin typeface="Segoe UI" panose="020B0502040204020203" pitchFamily="34" charset="0"/>
            <a:cs typeface="Segoe UI" panose="020B0502040204020203" pitchFamily="34" charset="0"/>
          </a:endParaRPr>
        </a:p>
      </dgm:t>
    </dgm:pt>
    <dgm:pt modelId="{11278968-CB50-4F47-A363-605C924F2E32}">
      <dgm:prSet/>
      <dgm:spPr/>
      <dgm:t>
        <a:bodyPr/>
        <a:lstStyle/>
        <a:p>
          <a:r>
            <a:rPr lang="fr-FR" b="0" dirty="0">
              <a:latin typeface="Segoe UI" panose="020B0502040204020203" pitchFamily="34" charset="0"/>
              <a:cs typeface="Segoe UI" panose="020B0502040204020203" pitchFamily="34" charset="0"/>
            </a:rPr>
            <a:t>Comité Stratégique - Validation finale projets recherche</a:t>
          </a:r>
        </a:p>
      </dgm:t>
    </dgm:pt>
    <dgm:pt modelId="{888E42BB-C8AE-D541-BB09-7066722D1DA4}" type="parTrans" cxnId="{6944087C-6B3A-034E-9AD9-761D94D6F8E1}">
      <dgm:prSet/>
      <dgm:spPr/>
      <dgm:t>
        <a:bodyPr/>
        <a:lstStyle/>
        <a:p>
          <a:endParaRPr lang="fr-FR" b="1">
            <a:latin typeface="Segoe UI" panose="020B0502040204020203" pitchFamily="34" charset="0"/>
            <a:cs typeface="Segoe UI" panose="020B0502040204020203" pitchFamily="34" charset="0"/>
          </a:endParaRPr>
        </a:p>
      </dgm:t>
    </dgm:pt>
    <dgm:pt modelId="{914954BA-E7A3-434D-BB04-7783A7B4F515}" type="sibTrans" cxnId="{6944087C-6B3A-034E-9AD9-761D94D6F8E1}">
      <dgm:prSet/>
      <dgm:spPr/>
      <dgm:t>
        <a:bodyPr/>
        <a:lstStyle/>
        <a:p>
          <a:endParaRPr lang="fr-FR" b="1">
            <a:latin typeface="Segoe UI" panose="020B0502040204020203" pitchFamily="34" charset="0"/>
            <a:cs typeface="Segoe UI" panose="020B0502040204020203" pitchFamily="34" charset="0"/>
          </a:endParaRPr>
        </a:p>
      </dgm:t>
    </dgm:pt>
    <dgm:pt modelId="{13962F0E-8498-9240-921D-543EACE2B6F8}">
      <dgm:prSet phldrT="[Texte]"/>
      <dgm:spPr/>
      <dgm:t>
        <a:bodyPr/>
        <a:lstStyle/>
        <a:p>
          <a:r>
            <a:rPr lang="fr-FR" b="0" dirty="0">
              <a:latin typeface="Segoe UI" panose="020B0502040204020203" pitchFamily="34" charset="0"/>
              <a:cs typeface="Segoe UI" panose="020B0502040204020203" pitchFamily="34" charset="0"/>
            </a:rPr>
            <a:t>Pré-instruction dossiers (consultants)</a:t>
          </a:r>
        </a:p>
      </dgm:t>
    </dgm:pt>
    <dgm:pt modelId="{278E1DBD-A52B-3E48-9C64-ED83A94DDCA4}" type="parTrans" cxnId="{1B4017AA-7E85-2C4B-AC6D-6C6490E1087A}">
      <dgm:prSet/>
      <dgm:spPr/>
      <dgm:t>
        <a:bodyPr/>
        <a:lstStyle/>
        <a:p>
          <a:endParaRPr lang="fr-FR"/>
        </a:p>
      </dgm:t>
    </dgm:pt>
    <dgm:pt modelId="{43A9019A-78B0-8B49-B214-2C4375ADC36A}" type="sibTrans" cxnId="{1B4017AA-7E85-2C4B-AC6D-6C6490E1087A}">
      <dgm:prSet/>
      <dgm:spPr/>
      <dgm:t>
        <a:bodyPr/>
        <a:lstStyle/>
        <a:p>
          <a:endParaRPr lang="fr-FR"/>
        </a:p>
      </dgm:t>
    </dgm:pt>
    <dgm:pt modelId="{58012DF1-AFCE-1B4D-BD5F-CC3281AFB194}">
      <dgm:prSet phldrT="[Texte]"/>
      <dgm:spPr/>
      <dgm:t>
        <a:bodyPr/>
        <a:lstStyle/>
        <a:p>
          <a:r>
            <a:rPr lang="fr-FR" b="0" dirty="0">
              <a:latin typeface="Segoe UI" panose="020B0502040204020203" pitchFamily="34" charset="0"/>
              <a:cs typeface="Segoe UI" panose="020B0502040204020203" pitchFamily="34" charset="0"/>
            </a:rPr>
            <a:t>Instruction membres C.A</a:t>
          </a:r>
        </a:p>
      </dgm:t>
    </dgm:pt>
    <dgm:pt modelId="{E4D6FB91-CD20-914F-858F-44D2C3523A65}" type="parTrans" cxnId="{354E4443-54FB-B042-82BC-1E7357CB2C1E}">
      <dgm:prSet/>
      <dgm:spPr/>
      <dgm:t>
        <a:bodyPr/>
        <a:lstStyle/>
        <a:p>
          <a:endParaRPr lang="fr-FR"/>
        </a:p>
      </dgm:t>
    </dgm:pt>
    <dgm:pt modelId="{CBC23CDA-1B21-F14E-90A9-89928DDAAABC}" type="sibTrans" cxnId="{354E4443-54FB-B042-82BC-1E7357CB2C1E}">
      <dgm:prSet/>
      <dgm:spPr/>
      <dgm:t>
        <a:bodyPr/>
        <a:lstStyle/>
        <a:p>
          <a:endParaRPr lang="fr-FR"/>
        </a:p>
      </dgm:t>
    </dgm:pt>
    <dgm:pt modelId="{CD42DCC2-5024-8942-A71F-E245E0EE6A65}">
      <dgm:prSet phldrT="[Texte]"/>
      <dgm:spPr/>
      <dgm:t>
        <a:bodyPr/>
        <a:lstStyle/>
        <a:p>
          <a:r>
            <a:rPr lang="fr-FR" b="0" dirty="0">
              <a:latin typeface="Segoe UI" panose="020B0502040204020203" pitchFamily="34" charset="0"/>
              <a:cs typeface="Segoe UI" panose="020B0502040204020203" pitchFamily="34" charset="0"/>
            </a:rPr>
            <a:t>Séminaire de Rencontre Chercheurs-Binômes Terrain</a:t>
          </a:r>
        </a:p>
      </dgm:t>
    </dgm:pt>
    <dgm:pt modelId="{D7C62FEC-22F1-B84F-9AD7-88DE4427FFCD}" type="parTrans" cxnId="{96A0FE96-6C38-E24F-B30C-13B392BD7B0C}">
      <dgm:prSet/>
      <dgm:spPr/>
      <dgm:t>
        <a:bodyPr/>
        <a:lstStyle/>
        <a:p>
          <a:endParaRPr lang="fr-FR"/>
        </a:p>
      </dgm:t>
    </dgm:pt>
    <dgm:pt modelId="{99EC5928-683C-F84D-9416-ADBD9C03F1EA}" type="sibTrans" cxnId="{96A0FE96-6C38-E24F-B30C-13B392BD7B0C}">
      <dgm:prSet/>
      <dgm:spPr/>
      <dgm:t>
        <a:bodyPr/>
        <a:lstStyle/>
        <a:p>
          <a:endParaRPr lang="fr-FR"/>
        </a:p>
      </dgm:t>
    </dgm:pt>
    <dgm:pt modelId="{13F02867-314D-8E4E-9B6D-868BDEFDB8C5}" type="pres">
      <dgm:prSet presAssocID="{73EB17B0-2890-D845-82E9-5AD53C77E8D6}" presName="Name0" presStyleCnt="0">
        <dgm:presLayoutVars>
          <dgm:dir/>
        </dgm:presLayoutVars>
      </dgm:prSet>
      <dgm:spPr/>
    </dgm:pt>
    <dgm:pt modelId="{A3DF7181-AC6C-9840-98CB-57DE81F1447B}" type="pres">
      <dgm:prSet presAssocID="{CB36C9D2-1C7B-5544-87D8-2552249706ED}" presName="parComposite" presStyleCnt="0"/>
      <dgm:spPr/>
    </dgm:pt>
    <dgm:pt modelId="{C042ABFA-2BC5-FE45-B014-1EB2A7FCD8FF}" type="pres">
      <dgm:prSet presAssocID="{CB36C9D2-1C7B-5544-87D8-2552249706ED}" presName="parBigCircle" presStyleLbl="node0" presStyleIdx="0" presStyleCnt="3"/>
      <dgm:spPr>
        <a:solidFill>
          <a:srgbClr val="009999"/>
        </a:solidFill>
      </dgm:spPr>
    </dgm:pt>
    <dgm:pt modelId="{DA736A2D-461A-7C4D-B06A-508C2ECF3746}" type="pres">
      <dgm:prSet presAssocID="{CB36C9D2-1C7B-5544-87D8-2552249706ED}" presName="parTx" presStyleLbl="revTx" presStyleIdx="0" presStyleCnt="23"/>
      <dgm:spPr/>
    </dgm:pt>
    <dgm:pt modelId="{06A3CD40-8D05-3C4A-B288-15896FCCA0B9}" type="pres">
      <dgm:prSet presAssocID="{CB36C9D2-1C7B-5544-87D8-2552249706ED}" presName="bSpace" presStyleCnt="0"/>
      <dgm:spPr/>
    </dgm:pt>
    <dgm:pt modelId="{69CEFB7E-466C-0348-8CB5-9DA427E01D7F}" type="pres">
      <dgm:prSet presAssocID="{CB36C9D2-1C7B-5544-87D8-2552249706ED}" presName="parBackupNorm" presStyleCnt="0"/>
      <dgm:spPr/>
    </dgm:pt>
    <dgm:pt modelId="{0724730E-62C3-0B42-ABB0-D31E0A0C0CE9}" type="pres">
      <dgm:prSet presAssocID="{128F6249-E5FC-3848-A603-A2B8800DABDA}" presName="parSpace" presStyleCnt="0"/>
      <dgm:spPr/>
    </dgm:pt>
    <dgm:pt modelId="{39AA8C73-3C59-FE4D-AF35-9BD3C8A1EFAB}" type="pres">
      <dgm:prSet presAssocID="{D5AF98F3-1FC0-494D-A41F-8061AED52C95}" presName="desBackupLeftNorm" presStyleCnt="0"/>
      <dgm:spPr/>
    </dgm:pt>
    <dgm:pt modelId="{23A8FFBF-8A4F-4A4B-ABDD-4C8BFA7FB3FA}" type="pres">
      <dgm:prSet presAssocID="{D5AF98F3-1FC0-494D-A41F-8061AED52C95}" presName="desComposite" presStyleCnt="0"/>
      <dgm:spPr/>
    </dgm:pt>
    <dgm:pt modelId="{F367D43B-A711-F341-8A13-5BF40B8FFB4E}" type="pres">
      <dgm:prSet presAssocID="{D5AF98F3-1FC0-494D-A41F-8061AED52C95}" presName="desCircle" presStyleLbl="node1" presStyleIdx="0" presStyleCnt="10"/>
      <dgm:spPr>
        <a:solidFill>
          <a:srgbClr val="009999"/>
        </a:solidFill>
      </dgm:spPr>
    </dgm:pt>
    <dgm:pt modelId="{E21B35FB-80B5-F24B-B914-65FA80F5DB9D}" type="pres">
      <dgm:prSet presAssocID="{D5AF98F3-1FC0-494D-A41F-8061AED52C95}" presName="chTx" presStyleLbl="revTx" presStyleIdx="1" presStyleCnt="23"/>
      <dgm:spPr/>
    </dgm:pt>
    <dgm:pt modelId="{D13D5C80-B5F0-A041-91FB-59B9897A7CBE}" type="pres">
      <dgm:prSet presAssocID="{D5AF98F3-1FC0-494D-A41F-8061AED52C95}" presName="desTx" presStyleLbl="revTx" presStyleIdx="2" presStyleCnt="23">
        <dgm:presLayoutVars>
          <dgm:bulletEnabled val="1"/>
        </dgm:presLayoutVars>
      </dgm:prSet>
      <dgm:spPr/>
    </dgm:pt>
    <dgm:pt modelId="{536CF76B-2106-934B-B963-D75CFBB50305}" type="pres">
      <dgm:prSet presAssocID="{D5AF98F3-1FC0-494D-A41F-8061AED52C95}" presName="desBackupRightNorm" presStyleCnt="0"/>
      <dgm:spPr/>
    </dgm:pt>
    <dgm:pt modelId="{C26D39DD-DDE6-B142-BC5A-1F3ABB42BCCC}" type="pres">
      <dgm:prSet presAssocID="{EF35E71C-580F-064A-9F2D-623C464D22F3}" presName="desSpace" presStyleCnt="0"/>
      <dgm:spPr/>
    </dgm:pt>
    <dgm:pt modelId="{5E2FCA90-9909-9846-B16A-23BEF8C6ED8B}" type="pres">
      <dgm:prSet presAssocID="{71E14060-7A01-AC4A-AD77-4320703AF3CC}" presName="desBackupLeftNorm" presStyleCnt="0"/>
      <dgm:spPr/>
    </dgm:pt>
    <dgm:pt modelId="{CDF728BF-A3A7-B745-AB5A-9CDCB19AB5AF}" type="pres">
      <dgm:prSet presAssocID="{71E14060-7A01-AC4A-AD77-4320703AF3CC}" presName="desComposite" presStyleCnt="0"/>
      <dgm:spPr/>
    </dgm:pt>
    <dgm:pt modelId="{91BD8BCC-CD65-B746-BB7F-7137FB8A1FBE}" type="pres">
      <dgm:prSet presAssocID="{71E14060-7A01-AC4A-AD77-4320703AF3CC}" presName="desCircle" presStyleLbl="node1" presStyleIdx="1" presStyleCnt="10"/>
      <dgm:spPr>
        <a:solidFill>
          <a:srgbClr val="009999"/>
        </a:solidFill>
      </dgm:spPr>
    </dgm:pt>
    <dgm:pt modelId="{6048D560-D16C-444E-8FC3-453E5E8A4292}" type="pres">
      <dgm:prSet presAssocID="{71E14060-7A01-AC4A-AD77-4320703AF3CC}" presName="chTx" presStyleLbl="revTx" presStyleIdx="3" presStyleCnt="23"/>
      <dgm:spPr/>
    </dgm:pt>
    <dgm:pt modelId="{AC0759DA-4475-0145-86B8-6D6193C2C2AF}" type="pres">
      <dgm:prSet presAssocID="{71E14060-7A01-AC4A-AD77-4320703AF3CC}" presName="desTx" presStyleLbl="revTx" presStyleIdx="4" presStyleCnt="23">
        <dgm:presLayoutVars>
          <dgm:bulletEnabled val="1"/>
        </dgm:presLayoutVars>
      </dgm:prSet>
      <dgm:spPr/>
    </dgm:pt>
    <dgm:pt modelId="{1459E20F-7F33-D64B-99B4-0362846C46D2}" type="pres">
      <dgm:prSet presAssocID="{71E14060-7A01-AC4A-AD77-4320703AF3CC}" presName="desBackupRightNorm" presStyleCnt="0"/>
      <dgm:spPr/>
    </dgm:pt>
    <dgm:pt modelId="{89F06847-B669-8C4C-85AD-B3E75D1C3672}" type="pres">
      <dgm:prSet presAssocID="{CE190BF8-B09F-FE4E-B7BE-D3FCBCA715AC}" presName="desSpace" presStyleCnt="0"/>
      <dgm:spPr/>
    </dgm:pt>
    <dgm:pt modelId="{4758A77B-6840-1F4B-8B9B-0AAA5E2CFE75}" type="pres">
      <dgm:prSet presAssocID="{8873BA2E-9D56-BC4B-B18B-4658DC35F812}" presName="desBackupLeftNorm" presStyleCnt="0"/>
      <dgm:spPr/>
    </dgm:pt>
    <dgm:pt modelId="{9082BFF6-485D-CF4D-8777-C7CC073C72F4}" type="pres">
      <dgm:prSet presAssocID="{8873BA2E-9D56-BC4B-B18B-4658DC35F812}" presName="desComposite" presStyleCnt="0"/>
      <dgm:spPr/>
    </dgm:pt>
    <dgm:pt modelId="{AA12ABCD-40EC-7944-BC9D-C2C2087B8E64}" type="pres">
      <dgm:prSet presAssocID="{8873BA2E-9D56-BC4B-B18B-4658DC35F812}" presName="desCircle" presStyleLbl="node1" presStyleIdx="2" presStyleCnt="10"/>
      <dgm:spPr>
        <a:solidFill>
          <a:srgbClr val="009999"/>
        </a:solidFill>
      </dgm:spPr>
    </dgm:pt>
    <dgm:pt modelId="{F9E6FA87-16E9-9E44-B9E9-BB5156EF44C6}" type="pres">
      <dgm:prSet presAssocID="{8873BA2E-9D56-BC4B-B18B-4658DC35F812}" presName="chTx" presStyleLbl="revTx" presStyleIdx="5" presStyleCnt="23"/>
      <dgm:spPr/>
    </dgm:pt>
    <dgm:pt modelId="{5CCCA5FF-39A9-1641-9A3D-A965DE406AF6}" type="pres">
      <dgm:prSet presAssocID="{8873BA2E-9D56-BC4B-B18B-4658DC35F812}" presName="desTx" presStyleLbl="revTx" presStyleIdx="6" presStyleCnt="23">
        <dgm:presLayoutVars>
          <dgm:bulletEnabled val="1"/>
        </dgm:presLayoutVars>
      </dgm:prSet>
      <dgm:spPr/>
    </dgm:pt>
    <dgm:pt modelId="{9C4E2B12-FF76-3C4E-B547-10914C4CFAA1}" type="pres">
      <dgm:prSet presAssocID="{8873BA2E-9D56-BC4B-B18B-4658DC35F812}" presName="desBackupRightNorm" presStyleCnt="0"/>
      <dgm:spPr/>
    </dgm:pt>
    <dgm:pt modelId="{33275D10-4043-A040-8A43-8C9F1CB6CF56}" type="pres">
      <dgm:prSet presAssocID="{55AE275E-8742-F14D-B6FE-926D44478EC8}" presName="desSpace" presStyleCnt="0"/>
      <dgm:spPr/>
    </dgm:pt>
    <dgm:pt modelId="{DD613075-D988-E640-B267-40CE6BB29CCD}" type="pres">
      <dgm:prSet presAssocID="{5EF03C1B-D088-7345-94DB-2C2B9F22FBF4}" presName="parComposite" presStyleCnt="0"/>
      <dgm:spPr/>
    </dgm:pt>
    <dgm:pt modelId="{540551F5-A2AB-994B-AF04-7D9F32C3C9D1}" type="pres">
      <dgm:prSet presAssocID="{5EF03C1B-D088-7345-94DB-2C2B9F22FBF4}" presName="parBigCircle" presStyleLbl="node0" presStyleIdx="1" presStyleCnt="3"/>
      <dgm:spPr>
        <a:solidFill>
          <a:srgbClr val="009999"/>
        </a:solidFill>
      </dgm:spPr>
    </dgm:pt>
    <dgm:pt modelId="{867FD6A1-EDE0-1146-BD05-DB6DDCD28C1A}" type="pres">
      <dgm:prSet presAssocID="{5EF03C1B-D088-7345-94DB-2C2B9F22FBF4}" presName="parTx" presStyleLbl="revTx" presStyleIdx="7" presStyleCnt="23"/>
      <dgm:spPr/>
    </dgm:pt>
    <dgm:pt modelId="{55F1C375-7F35-C342-9EE6-0C39AD4604AB}" type="pres">
      <dgm:prSet presAssocID="{5EF03C1B-D088-7345-94DB-2C2B9F22FBF4}" presName="bSpace" presStyleCnt="0"/>
      <dgm:spPr/>
    </dgm:pt>
    <dgm:pt modelId="{B6B99769-FCA9-7047-8ACF-A9A4E01610B4}" type="pres">
      <dgm:prSet presAssocID="{5EF03C1B-D088-7345-94DB-2C2B9F22FBF4}" presName="parBackupNorm" presStyleCnt="0"/>
      <dgm:spPr/>
    </dgm:pt>
    <dgm:pt modelId="{7F0DFFDB-1FEF-CE46-82D4-8EF8F8C3FE3D}" type="pres">
      <dgm:prSet presAssocID="{9F00A971-AE35-F64A-A201-09D963D9A3D7}" presName="parSpace" presStyleCnt="0"/>
      <dgm:spPr/>
    </dgm:pt>
    <dgm:pt modelId="{EB062210-CF58-3B40-8056-C5B2FDF8AF30}" type="pres">
      <dgm:prSet presAssocID="{13962F0E-8498-9240-921D-543EACE2B6F8}" presName="desBackupLeftNorm" presStyleCnt="0"/>
      <dgm:spPr/>
    </dgm:pt>
    <dgm:pt modelId="{6BADE81C-CCB5-5448-A3F0-7A7B039AC901}" type="pres">
      <dgm:prSet presAssocID="{13962F0E-8498-9240-921D-543EACE2B6F8}" presName="desComposite" presStyleCnt="0"/>
      <dgm:spPr/>
    </dgm:pt>
    <dgm:pt modelId="{21522C3A-2B1B-F943-A498-042CC9122F0B}" type="pres">
      <dgm:prSet presAssocID="{13962F0E-8498-9240-921D-543EACE2B6F8}" presName="desCircle" presStyleLbl="node1" presStyleIdx="3" presStyleCnt="10"/>
      <dgm:spPr>
        <a:solidFill>
          <a:srgbClr val="009999"/>
        </a:solidFill>
      </dgm:spPr>
    </dgm:pt>
    <dgm:pt modelId="{37192E62-D179-BB46-B27F-3552F85A7C80}" type="pres">
      <dgm:prSet presAssocID="{13962F0E-8498-9240-921D-543EACE2B6F8}" presName="chTx" presStyleLbl="revTx" presStyleIdx="8" presStyleCnt="23"/>
      <dgm:spPr/>
    </dgm:pt>
    <dgm:pt modelId="{5076B465-19BF-A243-B360-8759B208C143}" type="pres">
      <dgm:prSet presAssocID="{13962F0E-8498-9240-921D-543EACE2B6F8}" presName="desTx" presStyleLbl="revTx" presStyleIdx="9" presStyleCnt="23">
        <dgm:presLayoutVars>
          <dgm:bulletEnabled val="1"/>
        </dgm:presLayoutVars>
      </dgm:prSet>
      <dgm:spPr/>
    </dgm:pt>
    <dgm:pt modelId="{8E66AD8A-3B7A-0949-B921-3342BCFA8E02}" type="pres">
      <dgm:prSet presAssocID="{13962F0E-8498-9240-921D-543EACE2B6F8}" presName="desBackupRightNorm" presStyleCnt="0"/>
      <dgm:spPr/>
    </dgm:pt>
    <dgm:pt modelId="{9CB04717-DC9C-DD4C-A572-0B9E301A5E46}" type="pres">
      <dgm:prSet presAssocID="{43A9019A-78B0-8B49-B214-2C4375ADC36A}" presName="desSpace" presStyleCnt="0"/>
      <dgm:spPr/>
    </dgm:pt>
    <dgm:pt modelId="{1ED5FA88-DAD2-0646-8B8A-6B876ABD2C8B}" type="pres">
      <dgm:prSet presAssocID="{58012DF1-AFCE-1B4D-BD5F-CC3281AFB194}" presName="desBackupLeftNorm" presStyleCnt="0"/>
      <dgm:spPr/>
    </dgm:pt>
    <dgm:pt modelId="{71B7CA34-E20B-1448-97E6-69C54F16FFC4}" type="pres">
      <dgm:prSet presAssocID="{58012DF1-AFCE-1B4D-BD5F-CC3281AFB194}" presName="desComposite" presStyleCnt="0"/>
      <dgm:spPr/>
    </dgm:pt>
    <dgm:pt modelId="{1F0008C4-7388-8142-9183-89B30EAEA5B6}" type="pres">
      <dgm:prSet presAssocID="{58012DF1-AFCE-1B4D-BD5F-CC3281AFB194}" presName="desCircle" presStyleLbl="node1" presStyleIdx="4" presStyleCnt="10"/>
      <dgm:spPr>
        <a:solidFill>
          <a:srgbClr val="009999"/>
        </a:solidFill>
      </dgm:spPr>
    </dgm:pt>
    <dgm:pt modelId="{F4482C86-557C-C943-87E4-A8D058B7F042}" type="pres">
      <dgm:prSet presAssocID="{58012DF1-AFCE-1B4D-BD5F-CC3281AFB194}" presName="chTx" presStyleLbl="revTx" presStyleIdx="10" presStyleCnt="23"/>
      <dgm:spPr/>
    </dgm:pt>
    <dgm:pt modelId="{E40C523D-DAE9-6D4D-9426-D7F429B0D063}" type="pres">
      <dgm:prSet presAssocID="{58012DF1-AFCE-1B4D-BD5F-CC3281AFB194}" presName="desTx" presStyleLbl="revTx" presStyleIdx="11" presStyleCnt="23">
        <dgm:presLayoutVars>
          <dgm:bulletEnabled val="1"/>
        </dgm:presLayoutVars>
      </dgm:prSet>
      <dgm:spPr/>
    </dgm:pt>
    <dgm:pt modelId="{7C061809-8A9B-7B44-BA2E-285DB4704FAA}" type="pres">
      <dgm:prSet presAssocID="{58012DF1-AFCE-1B4D-BD5F-CC3281AFB194}" presName="desBackupRightNorm" presStyleCnt="0"/>
      <dgm:spPr/>
    </dgm:pt>
    <dgm:pt modelId="{EDB51F35-B228-DC47-B139-9297A34C4A65}" type="pres">
      <dgm:prSet presAssocID="{CBC23CDA-1B21-F14E-90A9-89928DDAAABC}" presName="desSpace" presStyleCnt="0"/>
      <dgm:spPr/>
    </dgm:pt>
    <dgm:pt modelId="{BBA5E539-AE20-0047-A3F1-DC11B2D55E94}" type="pres">
      <dgm:prSet presAssocID="{3E8D3716-07C8-974A-ADF9-F2DD16F8E1CA}" presName="desBackupLeftNorm" presStyleCnt="0"/>
      <dgm:spPr/>
    </dgm:pt>
    <dgm:pt modelId="{54EE884A-F593-2249-A28E-8C218AE2C195}" type="pres">
      <dgm:prSet presAssocID="{3E8D3716-07C8-974A-ADF9-F2DD16F8E1CA}" presName="desComposite" presStyleCnt="0"/>
      <dgm:spPr/>
    </dgm:pt>
    <dgm:pt modelId="{922620CA-3025-BE4F-8B1E-FDB2CD355D3B}" type="pres">
      <dgm:prSet presAssocID="{3E8D3716-07C8-974A-ADF9-F2DD16F8E1CA}" presName="desCircle" presStyleLbl="node1" presStyleIdx="5" presStyleCnt="10"/>
      <dgm:spPr>
        <a:solidFill>
          <a:srgbClr val="009999"/>
        </a:solidFill>
      </dgm:spPr>
    </dgm:pt>
    <dgm:pt modelId="{E566D872-8D51-534D-8A08-89F8B64B2423}" type="pres">
      <dgm:prSet presAssocID="{3E8D3716-07C8-974A-ADF9-F2DD16F8E1CA}" presName="chTx" presStyleLbl="revTx" presStyleIdx="12" presStyleCnt="23"/>
      <dgm:spPr/>
    </dgm:pt>
    <dgm:pt modelId="{E4FC5C5F-C612-0241-8F37-6F12478B9447}" type="pres">
      <dgm:prSet presAssocID="{3E8D3716-07C8-974A-ADF9-F2DD16F8E1CA}" presName="desTx" presStyleLbl="revTx" presStyleIdx="13" presStyleCnt="23">
        <dgm:presLayoutVars>
          <dgm:bulletEnabled val="1"/>
        </dgm:presLayoutVars>
      </dgm:prSet>
      <dgm:spPr/>
    </dgm:pt>
    <dgm:pt modelId="{4707BD85-2FDA-A14C-A463-56F5065C3CE0}" type="pres">
      <dgm:prSet presAssocID="{3E8D3716-07C8-974A-ADF9-F2DD16F8E1CA}" presName="desBackupRightNorm" presStyleCnt="0"/>
      <dgm:spPr/>
    </dgm:pt>
    <dgm:pt modelId="{61B61547-4A7B-744D-8897-FB4FF4096E5B}" type="pres">
      <dgm:prSet presAssocID="{6DA0A1BD-DA46-6849-AE0E-E452E38E5F99}" presName="desSpace" presStyleCnt="0"/>
      <dgm:spPr/>
    </dgm:pt>
    <dgm:pt modelId="{F2A30D7B-6BDC-AF4D-8E01-554849FE2A6C}" type="pres">
      <dgm:prSet presAssocID="{D1C8022B-1395-9347-B168-41A896DD18FB}" presName="desBackupLeftNorm" presStyleCnt="0"/>
      <dgm:spPr/>
    </dgm:pt>
    <dgm:pt modelId="{A7A33FB5-60F2-AD45-AB22-1A0D5C36A407}" type="pres">
      <dgm:prSet presAssocID="{D1C8022B-1395-9347-B168-41A896DD18FB}" presName="desComposite" presStyleCnt="0"/>
      <dgm:spPr/>
    </dgm:pt>
    <dgm:pt modelId="{8E04688A-970B-AC40-8D3D-FA3C70A537EA}" type="pres">
      <dgm:prSet presAssocID="{D1C8022B-1395-9347-B168-41A896DD18FB}" presName="desCircle" presStyleLbl="node1" presStyleIdx="6" presStyleCnt="10"/>
      <dgm:spPr>
        <a:solidFill>
          <a:srgbClr val="009999"/>
        </a:solidFill>
      </dgm:spPr>
    </dgm:pt>
    <dgm:pt modelId="{FB835D06-7B0D-BE46-B5B0-9B7FC7F0C34C}" type="pres">
      <dgm:prSet presAssocID="{D1C8022B-1395-9347-B168-41A896DD18FB}" presName="chTx" presStyleLbl="revTx" presStyleIdx="14" presStyleCnt="23"/>
      <dgm:spPr/>
    </dgm:pt>
    <dgm:pt modelId="{4DCFC674-C561-F04B-AB9D-94B2C4463C31}" type="pres">
      <dgm:prSet presAssocID="{D1C8022B-1395-9347-B168-41A896DD18FB}" presName="desTx" presStyleLbl="revTx" presStyleIdx="15" presStyleCnt="23">
        <dgm:presLayoutVars>
          <dgm:bulletEnabled val="1"/>
        </dgm:presLayoutVars>
      </dgm:prSet>
      <dgm:spPr/>
    </dgm:pt>
    <dgm:pt modelId="{610CB421-E97F-FE46-9CAD-72E861BC87AA}" type="pres">
      <dgm:prSet presAssocID="{D1C8022B-1395-9347-B168-41A896DD18FB}" presName="desBackupRightNorm" presStyleCnt="0"/>
      <dgm:spPr/>
    </dgm:pt>
    <dgm:pt modelId="{E005C1F4-4028-A945-AF6E-2B668B0442E0}" type="pres">
      <dgm:prSet presAssocID="{5C789CA8-0A06-7047-9F80-C45E417FD9A6}" presName="desSpace" presStyleCnt="0"/>
      <dgm:spPr/>
    </dgm:pt>
    <dgm:pt modelId="{824B4478-C1BC-2941-BE5C-C5E318A09C74}" type="pres">
      <dgm:prSet presAssocID="{A7050312-B068-AF48-A202-91D7BBAD551F}" presName="parComposite" presStyleCnt="0"/>
      <dgm:spPr/>
    </dgm:pt>
    <dgm:pt modelId="{07D40A30-1448-F64A-8152-DFF3AE44C79A}" type="pres">
      <dgm:prSet presAssocID="{A7050312-B068-AF48-A202-91D7BBAD551F}" presName="parBigCircle" presStyleLbl="node0" presStyleIdx="2" presStyleCnt="3"/>
      <dgm:spPr>
        <a:solidFill>
          <a:srgbClr val="009999"/>
        </a:solidFill>
      </dgm:spPr>
    </dgm:pt>
    <dgm:pt modelId="{1A0394C9-FC3D-E645-82AC-8C4FF4886B0A}" type="pres">
      <dgm:prSet presAssocID="{A7050312-B068-AF48-A202-91D7BBAD551F}" presName="parTx" presStyleLbl="revTx" presStyleIdx="16" presStyleCnt="23"/>
      <dgm:spPr/>
    </dgm:pt>
    <dgm:pt modelId="{CCA29F56-9093-A34B-85D7-5DB71DF4EC2A}" type="pres">
      <dgm:prSet presAssocID="{A7050312-B068-AF48-A202-91D7BBAD551F}" presName="bSpace" presStyleCnt="0"/>
      <dgm:spPr/>
    </dgm:pt>
    <dgm:pt modelId="{208F0D91-7C3C-B44C-9A2C-A3F9E760042A}" type="pres">
      <dgm:prSet presAssocID="{A7050312-B068-AF48-A202-91D7BBAD551F}" presName="parBackupNorm" presStyleCnt="0"/>
      <dgm:spPr/>
    </dgm:pt>
    <dgm:pt modelId="{980FD505-A8B9-4C42-8045-75D4AF547D82}" type="pres">
      <dgm:prSet presAssocID="{35141582-35B6-6749-A18B-2992FB729421}" presName="parSpace" presStyleCnt="0"/>
      <dgm:spPr/>
    </dgm:pt>
    <dgm:pt modelId="{8BC5D392-D108-CA47-BD3F-DE142B831E27}" type="pres">
      <dgm:prSet presAssocID="{CD42DCC2-5024-8942-A71F-E245E0EE6A65}" presName="desBackupLeftNorm" presStyleCnt="0"/>
      <dgm:spPr/>
    </dgm:pt>
    <dgm:pt modelId="{511A978B-8A10-944D-8222-D333C8409DFA}" type="pres">
      <dgm:prSet presAssocID="{CD42DCC2-5024-8942-A71F-E245E0EE6A65}" presName="desComposite" presStyleCnt="0"/>
      <dgm:spPr/>
    </dgm:pt>
    <dgm:pt modelId="{034E551F-D5C8-8245-9639-1BFE85A0DFA6}" type="pres">
      <dgm:prSet presAssocID="{CD42DCC2-5024-8942-A71F-E245E0EE6A65}" presName="desCircle" presStyleLbl="node1" presStyleIdx="7" presStyleCnt="10"/>
      <dgm:spPr>
        <a:solidFill>
          <a:srgbClr val="009999"/>
        </a:solidFill>
      </dgm:spPr>
    </dgm:pt>
    <dgm:pt modelId="{2C479253-F4CC-BB40-8D63-5EF471E169AB}" type="pres">
      <dgm:prSet presAssocID="{CD42DCC2-5024-8942-A71F-E245E0EE6A65}" presName="chTx" presStyleLbl="revTx" presStyleIdx="17" presStyleCnt="23"/>
      <dgm:spPr/>
    </dgm:pt>
    <dgm:pt modelId="{5031107B-238F-F74D-AA13-F43FBEB1B4E9}" type="pres">
      <dgm:prSet presAssocID="{CD42DCC2-5024-8942-A71F-E245E0EE6A65}" presName="desTx" presStyleLbl="revTx" presStyleIdx="18" presStyleCnt="23">
        <dgm:presLayoutVars>
          <dgm:bulletEnabled val="1"/>
        </dgm:presLayoutVars>
      </dgm:prSet>
      <dgm:spPr/>
    </dgm:pt>
    <dgm:pt modelId="{E3C8D3EA-EFE5-BA48-9708-3CD7DDE023D8}" type="pres">
      <dgm:prSet presAssocID="{CD42DCC2-5024-8942-A71F-E245E0EE6A65}" presName="desBackupRightNorm" presStyleCnt="0"/>
      <dgm:spPr/>
    </dgm:pt>
    <dgm:pt modelId="{6CF0E502-7E32-3E46-A0B2-82F4BF963B3E}" type="pres">
      <dgm:prSet presAssocID="{99EC5928-683C-F84D-9416-ADBD9C03F1EA}" presName="desSpace" presStyleCnt="0"/>
      <dgm:spPr/>
    </dgm:pt>
    <dgm:pt modelId="{A443895E-47DF-824A-A030-8EACCDC1CC18}" type="pres">
      <dgm:prSet presAssocID="{D6359A55-CEB8-514D-B753-92FA6D2A922D}" presName="desBackupLeftNorm" presStyleCnt="0"/>
      <dgm:spPr/>
    </dgm:pt>
    <dgm:pt modelId="{E9319AA6-DF33-704B-ADCC-129ADE03208F}" type="pres">
      <dgm:prSet presAssocID="{D6359A55-CEB8-514D-B753-92FA6D2A922D}" presName="desComposite" presStyleCnt="0"/>
      <dgm:spPr/>
    </dgm:pt>
    <dgm:pt modelId="{EAE5D087-71D2-F24E-AC60-E667B84B1F0C}" type="pres">
      <dgm:prSet presAssocID="{D6359A55-CEB8-514D-B753-92FA6D2A922D}" presName="desCircle" presStyleLbl="node1" presStyleIdx="8" presStyleCnt="10"/>
      <dgm:spPr>
        <a:solidFill>
          <a:srgbClr val="009999"/>
        </a:solidFill>
      </dgm:spPr>
    </dgm:pt>
    <dgm:pt modelId="{46388D4F-F47A-F343-BC6B-D787224B5345}" type="pres">
      <dgm:prSet presAssocID="{D6359A55-CEB8-514D-B753-92FA6D2A922D}" presName="chTx" presStyleLbl="revTx" presStyleIdx="19" presStyleCnt="23"/>
      <dgm:spPr/>
    </dgm:pt>
    <dgm:pt modelId="{706C1B6F-67BE-2A4F-9392-86C789E7EB69}" type="pres">
      <dgm:prSet presAssocID="{D6359A55-CEB8-514D-B753-92FA6D2A922D}" presName="desTx" presStyleLbl="revTx" presStyleIdx="20" presStyleCnt="23">
        <dgm:presLayoutVars>
          <dgm:bulletEnabled val="1"/>
        </dgm:presLayoutVars>
      </dgm:prSet>
      <dgm:spPr/>
    </dgm:pt>
    <dgm:pt modelId="{E74EC603-CFF7-4C48-97FD-86B7D29DFF11}" type="pres">
      <dgm:prSet presAssocID="{D6359A55-CEB8-514D-B753-92FA6D2A922D}" presName="desBackupRightNorm" presStyleCnt="0"/>
      <dgm:spPr/>
    </dgm:pt>
    <dgm:pt modelId="{4A18EE14-1C1C-284A-B873-021690A1351F}" type="pres">
      <dgm:prSet presAssocID="{00057FB6-8F2D-2146-8F27-38468A46B0BE}" presName="desSpace" presStyleCnt="0"/>
      <dgm:spPr/>
    </dgm:pt>
    <dgm:pt modelId="{34C36DD2-3795-0A4E-BE9E-EFD8FC475871}" type="pres">
      <dgm:prSet presAssocID="{11278968-CB50-4F47-A363-605C924F2E32}" presName="desBackupLeftNorm" presStyleCnt="0"/>
      <dgm:spPr/>
    </dgm:pt>
    <dgm:pt modelId="{9D149966-1325-1540-ABD6-0FC99EF35F96}" type="pres">
      <dgm:prSet presAssocID="{11278968-CB50-4F47-A363-605C924F2E32}" presName="desComposite" presStyleCnt="0"/>
      <dgm:spPr/>
    </dgm:pt>
    <dgm:pt modelId="{5BEA1755-ACBB-6544-9092-A43A1AEA13F5}" type="pres">
      <dgm:prSet presAssocID="{11278968-CB50-4F47-A363-605C924F2E32}" presName="desCircle" presStyleLbl="node1" presStyleIdx="9" presStyleCnt="10"/>
      <dgm:spPr>
        <a:solidFill>
          <a:srgbClr val="009999"/>
        </a:solidFill>
      </dgm:spPr>
    </dgm:pt>
    <dgm:pt modelId="{A9CBA714-0758-EA4A-B778-B2F5DC7FBBD4}" type="pres">
      <dgm:prSet presAssocID="{11278968-CB50-4F47-A363-605C924F2E32}" presName="chTx" presStyleLbl="revTx" presStyleIdx="21" presStyleCnt="23"/>
      <dgm:spPr/>
    </dgm:pt>
    <dgm:pt modelId="{BED9E7B6-FB8C-0C49-9A8D-FFA261C02E6B}" type="pres">
      <dgm:prSet presAssocID="{11278968-CB50-4F47-A363-605C924F2E32}" presName="desTx" presStyleLbl="revTx" presStyleIdx="22" presStyleCnt="23">
        <dgm:presLayoutVars>
          <dgm:bulletEnabled val="1"/>
        </dgm:presLayoutVars>
      </dgm:prSet>
      <dgm:spPr/>
    </dgm:pt>
    <dgm:pt modelId="{CB0744D9-D4CC-944D-8934-06DB2B16FC19}" type="pres">
      <dgm:prSet presAssocID="{11278968-CB50-4F47-A363-605C924F2E32}" presName="desBackupRightNorm" presStyleCnt="0"/>
      <dgm:spPr/>
    </dgm:pt>
    <dgm:pt modelId="{BA53108D-C480-B242-88ED-AA9447596104}" type="pres">
      <dgm:prSet presAssocID="{914954BA-E7A3-434D-BB04-7783A7B4F515}" presName="desSpace" presStyleCnt="0"/>
      <dgm:spPr/>
    </dgm:pt>
  </dgm:ptLst>
  <dgm:cxnLst>
    <dgm:cxn modelId="{27F7F50B-8C26-1B4A-BDBD-D399E8646701}" type="presOf" srcId="{71E14060-7A01-AC4A-AD77-4320703AF3CC}" destId="{6048D560-D16C-444E-8FC3-453E5E8A4292}" srcOrd="0" destOrd="0" presId="urn:microsoft.com/office/officeart/2008/layout/CircleAccentTimeline"/>
    <dgm:cxn modelId="{3050DF13-30D2-E94E-8A7D-7B0F7A118557}" srcId="{A7050312-B068-AF48-A202-91D7BBAD551F}" destId="{D6359A55-CEB8-514D-B753-92FA6D2A922D}" srcOrd="1" destOrd="0" parTransId="{E446F546-5396-304B-B292-F6C25EFABE55}" sibTransId="{00057FB6-8F2D-2146-8F27-38468A46B0BE}"/>
    <dgm:cxn modelId="{D61B6018-08E2-FF41-839B-19E13980D8FE}" type="presOf" srcId="{5EF03C1B-D088-7345-94DB-2C2B9F22FBF4}" destId="{867FD6A1-EDE0-1146-BD05-DB6DDCD28C1A}" srcOrd="0" destOrd="0" presId="urn:microsoft.com/office/officeart/2008/layout/CircleAccentTimeline"/>
    <dgm:cxn modelId="{10FB7327-CCFC-8647-BB70-9C9A59C3EDE7}" type="presOf" srcId="{11278968-CB50-4F47-A363-605C924F2E32}" destId="{A9CBA714-0758-EA4A-B778-B2F5DC7FBBD4}" srcOrd="0" destOrd="0" presId="urn:microsoft.com/office/officeart/2008/layout/CircleAccentTimeline"/>
    <dgm:cxn modelId="{ACD1D128-A977-4B40-BB58-9A7F0AE170AD}" srcId="{73EB17B0-2890-D845-82E9-5AD53C77E8D6}" destId="{5EF03C1B-D088-7345-94DB-2C2B9F22FBF4}" srcOrd="1" destOrd="0" parTransId="{64202FD2-60D3-E148-AAB1-AD64D6C8927F}" sibTransId="{9F00A971-AE35-F64A-A201-09D963D9A3D7}"/>
    <dgm:cxn modelId="{60C5D830-0377-4442-9FD0-57FD76F13211}" type="presOf" srcId="{13962F0E-8498-9240-921D-543EACE2B6F8}" destId="{37192E62-D179-BB46-B27F-3552F85A7C80}" srcOrd="0" destOrd="0" presId="urn:microsoft.com/office/officeart/2008/layout/CircleAccentTimeline"/>
    <dgm:cxn modelId="{0F69333F-41AF-9146-88AE-0E360953C8E5}" type="presOf" srcId="{73EB17B0-2890-D845-82E9-5AD53C77E8D6}" destId="{13F02867-314D-8E4E-9B6D-868BDEFDB8C5}" srcOrd="0" destOrd="0" presId="urn:microsoft.com/office/officeart/2008/layout/CircleAccentTimeline"/>
    <dgm:cxn modelId="{21AE8C3F-88F4-0D46-8464-868630DC6300}" srcId="{5EF03C1B-D088-7345-94DB-2C2B9F22FBF4}" destId="{3E8D3716-07C8-974A-ADF9-F2DD16F8E1CA}" srcOrd="2" destOrd="0" parTransId="{E9BAC95B-27ED-FD4D-8566-06678FAF454A}" sibTransId="{6DA0A1BD-DA46-6849-AE0E-E452E38E5F99}"/>
    <dgm:cxn modelId="{B55CC15D-4581-FA4E-8C5B-DFCF85615923}" srcId="{CB36C9D2-1C7B-5544-87D8-2552249706ED}" destId="{8873BA2E-9D56-BC4B-B18B-4658DC35F812}" srcOrd="2" destOrd="0" parTransId="{1F1112CB-2703-DF40-AD9D-5D3E6A227C1F}" sibTransId="{55AE275E-8742-F14D-B6FE-926D44478EC8}"/>
    <dgm:cxn modelId="{5BBF0D42-B49F-6B4F-B2A1-87B92A15FCA8}" srcId="{CB36C9D2-1C7B-5544-87D8-2552249706ED}" destId="{71E14060-7A01-AC4A-AD77-4320703AF3CC}" srcOrd="1" destOrd="0" parTransId="{F11EAF34-A4D7-6A4E-9A2E-D0CF145367E0}" sibTransId="{CE190BF8-B09F-FE4E-B7BE-D3FCBCA715AC}"/>
    <dgm:cxn modelId="{354E4443-54FB-B042-82BC-1E7357CB2C1E}" srcId="{5EF03C1B-D088-7345-94DB-2C2B9F22FBF4}" destId="{58012DF1-AFCE-1B4D-BD5F-CC3281AFB194}" srcOrd="1" destOrd="0" parTransId="{E4D6FB91-CD20-914F-858F-44D2C3523A65}" sibTransId="{CBC23CDA-1B21-F14E-90A9-89928DDAAABC}"/>
    <dgm:cxn modelId="{B9A39046-6332-AD43-8731-131BA4B8009D}" type="presOf" srcId="{D6359A55-CEB8-514D-B753-92FA6D2A922D}" destId="{46388D4F-F47A-F343-BC6B-D787224B5345}" srcOrd="0" destOrd="0" presId="urn:microsoft.com/office/officeart/2008/layout/CircleAccentTimeline"/>
    <dgm:cxn modelId="{8B60E249-63DF-AB4F-A17F-260F92A9415F}" type="presOf" srcId="{D1C8022B-1395-9347-B168-41A896DD18FB}" destId="{FB835D06-7B0D-BE46-B5B0-9B7FC7F0C34C}" srcOrd="0" destOrd="0" presId="urn:microsoft.com/office/officeart/2008/layout/CircleAccentTimeline"/>
    <dgm:cxn modelId="{6944087C-6B3A-034E-9AD9-761D94D6F8E1}" srcId="{A7050312-B068-AF48-A202-91D7BBAD551F}" destId="{11278968-CB50-4F47-A363-605C924F2E32}" srcOrd="2" destOrd="0" parTransId="{888E42BB-C8AE-D541-BB09-7066722D1DA4}" sibTransId="{914954BA-E7A3-434D-BB04-7783A7B4F515}"/>
    <dgm:cxn modelId="{10A92F92-A121-D74B-9ED8-39FA66F260FE}" srcId="{73EB17B0-2890-D845-82E9-5AD53C77E8D6}" destId="{CB36C9D2-1C7B-5544-87D8-2552249706ED}" srcOrd="0" destOrd="0" parTransId="{799E03B1-1B4C-064B-A625-66EED380CBEC}" sibTransId="{128F6249-E5FC-3848-A603-A2B8800DABDA}"/>
    <dgm:cxn modelId="{96A0FE96-6C38-E24F-B30C-13B392BD7B0C}" srcId="{A7050312-B068-AF48-A202-91D7BBAD551F}" destId="{CD42DCC2-5024-8942-A71F-E245E0EE6A65}" srcOrd="0" destOrd="0" parTransId="{D7C62FEC-22F1-B84F-9AD7-88DE4427FFCD}" sibTransId="{99EC5928-683C-F84D-9416-ADBD9C03F1EA}"/>
    <dgm:cxn modelId="{C5AFFEA6-1195-8342-89E7-FEEA56E980E7}" type="presOf" srcId="{8873BA2E-9D56-BC4B-B18B-4658DC35F812}" destId="{F9E6FA87-16E9-9E44-B9E9-BB5156EF44C6}" srcOrd="0" destOrd="0" presId="urn:microsoft.com/office/officeart/2008/layout/CircleAccentTimeline"/>
    <dgm:cxn modelId="{6F1FA7A7-8311-B349-965B-AA6D286EE4E5}" srcId="{73EB17B0-2890-D845-82E9-5AD53C77E8D6}" destId="{A7050312-B068-AF48-A202-91D7BBAD551F}" srcOrd="2" destOrd="0" parTransId="{A1550A06-8E80-AD48-9E6A-94CDF19DA09A}" sibTransId="{35141582-35B6-6749-A18B-2992FB729421}"/>
    <dgm:cxn modelId="{1B4017AA-7E85-2C4B-AC6D-6C6490E1087A}" srcId="{5EF03C1B-D088-7345-94DB-2C2B9F22FBF4}" destId="{13962F0E-8498-9240-921D-543EACE2B6F8}" srcOrd="0" destOrd="0" parTransId="{278E1DBD-A52B-3E48-9C64-ED83A94DDCA4}" sibTransId="{43A9019A-78B0-8B49-B214-2C4375ADC36A}"/>
    <dgm:cxn modelId="{9391BFAF-8D51-5945-AA15-55E6C7D90AE7}" srcId="{CB36C9D2-1C7B-5544-87D8-2552249706ED}" destId="{D5AF98F3-1FC0-494D-A41F-8061AED52C95}" srcOrd="0" destOrd="0" parTransId="{351C2E02-2107-3047-B398-920843C20FC3}" sibTransId="{EF35E71C-580F-064A-9F2D-623C464D22F3}"/>
    <dgm:cxn modelId="{2A5AC9B0-6FB6-C441-9995-CB1320DF3F0A}" type="presOf" srcId="{58012DF1-AFCE-1B4D-BD5F-CC3281AFB194}" destId="{F4482C86-557C-C943-87E4-A8D058B7F042}" srcOrd="0" destOrd="0" presId="urn:microsoft.com/office/officeart/2008/layout/CircleAccentTimeline"/>
    <dgm:cxn modelId="{5F2968D1-1FF4-1E4F-8535-72556BD973C9}" type="presOf" srcId="{A7050312-B068-AF48-A202-91D7BBAD551F}" destId="{1A0394C9-FC3D-E645-82AC-8C4FF4886B0A}" srcOrd="0" destOrd="0" presId="urn:microsoft.com/office/officeart/2008/layout/CircleAccentTimeline"/>
    <dgm:cxn modelId="{115B86D9-7FE1-DC44-8C4C-C676C2F9B852}" type="presOf" srcId="{D5AF98F3-1FC0-494D-A41F-8061AED52C95}" destId="{E21B35FB-80B5-F24B-B914-65FA80F5DB9D}" srcOrd="0" destOrd="0" presId="urn:microsoft.com/office/officeart/2008/layout/CircleAccentTimeline"/>
    <dgm:cxn modelId="{ECB660DA-3C3D-C040-BE22-784BD55CB8FF}" type="presOf" srcId="{CD42DCC2-5024-8942-A71F-E245E0EE6A65}" destId="{2C479253-F4CC-BB40-8D63-5EF471E169AB}" srcOrd="0" destOrd="0" presId="urn:microsoft.com/office/officeart/2008/layout/CircleAccentTimeline"/>
    <dgm:cxn modelId="{93D7ECE3-C215-364A-967D-1372CD9D7505}" type="presOf" srcId="{CB36C9D2-1C7B-5544-87D8-2552249706ED}" destId="{DA736A2D-461A-7C4D-B06A-508C2ECF3746}" srcOrd="0" destOrd="0" presId="urn:microsoft.com/office/officeart/2008/layout/CircleAccentTimeline"/>
    <dgm:cxn modelId="{660B8BEF-49C0-9943-9BA6-E1298D0A25DA}" type="presOf" srcId="{3E8D3716-07C8-974A-ADF9-F2DD16F8E1CA}" destId="{E566D872-8D51-534D-8A08-89F8B64B2423}" srcOrd="0" destOrd="0" presId="urn:microsoft.com/office/officeart/2008/layout/CircleAccentTimeline"/>
    <dgm:cxn modelId="{6169A2FF-0B80-B24C-96EE-5E9C582C98E0}" srcId="{5EF03C1B-D088-7345-94DB-2C2B9F22FBF4}" destId="{D1C8022B-1395-9347-B168-41A896DD18FB}" srcOrd="3" destOrd="0" parTransId="{791C91DE-6874-F94B-B86D-DC0DDCAD6F3B}" sibTransId="{5C789CA8-0A06-7047-9F80-C45E417FD9A6}"/>
    <dgm:cxn modelId="{178AC9C1-81DD-A04D-902D-2BEE6694BFE8}" type="presParOf" srcId="{13F02867-314D-8E4E-9B6D-868BDEFDB8C5}" destId="{A3DF7181-AC6C-9840-98CB-57DE81F1447B}" srcOrd="0" destOrd="0" presId="urn:microsoft.com/office/officeart/2008/layout/CircleAccentTimeline"/>
    <dgm:cxn modelId="{49FF877A-F37D-024D-9FD8-62FBC519E300}" type="presParOf" srcId="{A3DF7181-AC6C-9840-98CB-57DE81F1447B}" destId="{C042ABFA-2BC5-FE45-B014-1EB2A7FCD8FF}" srcOrd="0" destOrd="0" presId="urn:microsoft.com/office/officeart/2008/layout/CircleAccentTimeline"/>
    <dgm:cxn modelId="{066550A6-8845-0245-8605-A41D65137622}" type="presParOf" srcId="{A3DF7181-AC6C-9840-98CB-57DE81F1447B}" destId="{DA736A2D-461A-7C4D-B06A-508C2ECF3746}" srcOrd="1" destOrd="0" presId="urn:microsoft.com/office/officeart/2008/layout/CircleAccentTimeline"/>
    <dgm:cxn modelId="{CD607BE2-7656-9F40-90A1-57B76220EF9C}" type="presParOf" srcId="{A3DF7181-AC6C-9840-98CB-57DE81F1447B}" destId="{06A3CD40-8D05-3C4A-B288-15896FCCA0B9}" srcOrd="2" destOrd="0" presId="urn:microsoft.com/office/officeart/2008/layout/CircleAccentTimeline"/>
    <dgm:cxn modelId="{45745627-262A-574D-B955-1DDDABD94369}" type="presParOf" srcId="{13F02867-314D-8E4E-9B6D-868BDEFDB8C5}" destId="{69CEFB7E-466C-0348-8CB5-9DA427E01D7F}" srcOrd="1" destOrd="0" presId="urn:microsoft.com/office/officeart/2008/layout/CircleAccentTimeline"/>
    <dgm:cxn modelId="{6B163B83-B415-A143-A784-F2F55846521A}" type="presParOf" srcId="{13F02867-314D-8E4E-9B6D-868BDEFDB8C5}" destId="{0724730E-62C3-0B42-ABB0-D31E0A0C0CE9}" srcOrd="2" destOrd="0" presId="urn:microsoft.com/office/officeart/2008/layout/CircleAccentTimeline"/>
    <dgm:cxn modelId="{7752AAF0-FCEE-EB4F-95C0-580D0F4B7F41}" type="presParOf" srcId="{13F02867-314D-8E4E-9B6D-868BDEFDB8C5}" destId="{39AA8C73-3C59-FE4D-AF35-9BD3C8A1EFAB}" srcOrd="3" destOrd="0" presId="urn:microsoft.com/office/officeart/2008/layout/CircleAccentTimeline"/>
    <dgm:cxn modelId="{1396AEC2-D8F9-9D44-8743-4BB3FE2FB1F3}" type="presParOf" srcId="{13F02867-314D-8E4E-9B6D-868BDEFDB8C5}" destId="{23A8FFBF-8A4F-4A4B-ABDD-4C8BFA7FB3FA}" srcOrd="4" destOrd="0" presId="urn:microsoft.com/office/officeart/2008/layout/CircleAccentTimeline"/>
    <dgm:cxn modelId="{C5F9EBC7-3B4D-BF47-AC44-6FB8FE3865C0}" type="presParOf" srcId="{23A8FFBF-8A4F-4A4B-ABDD-4C8BFA7FB3FA}" destId="{F367D43B-A711-F341-8A13-5BF40B8FFB4E}" srcOrd="0" destOrd="0" presId="urn:microsoft.com/office/officeart/2008/layout/CircleAccentTimeline"/>
    <dgm:cxn modelId="{CC721EC4-2DAA-B143-AE76-3E08EC675986}" type="presParOf" srcId="{23A8FFBF-8A4F-4A4B-ABDD-4C8BFA7FB3FA}" destId="{E21B35FB-80B5-F24B-B914-65FA80F5DB9D}" srcOrd="1" destOrd="0" presId="urn:microsoft.com/office/officeart/2008/layout/CircleAccentTimeline"/>
    <dgm:cxn modelId="{E4C8A316-3D01-F14B-AEC5-7B095EF9CE63}" type="presParOf" srcId="{23A8FFBF-8A4F-4A4B-ABDD-4C8BFA7FB3FA}" destId="{D13D5C80-B5F0-A041-91FB-59B9897A7CBE}" srcOrd="2" destOrd="0" presId="urn:microsoft.com/office/officeart/2008/layout/CircleAccentTimeline"/>
    <dgm:cxn modelId="{5AC9E0C4-8F30-EF4D-B57A-525F644F181B}" type="presParOf" srcId="{13F02867-314D-8E4E-9B6D-868BDEFDB8C5}" destId="{536CF76B-2106-934B-B963-D75CFBB50305}" srcOrd="5" destOrd="0" presId="urn:microsoft.com/office/officeart/2008/layout/CircleAccentTimeline"/>
    <dgm:cxn modelId="{7BC35DA0-FCDD-844C-AA42-AAB70BCBA270}" type="presParOf" srcId="{13F02867-314D-8E4E-9B6D-868BDEFDB8C5}" destId="{C26D39DD-DDE6-B142-BC5A-1F3ABB42BCCC}" srcOrd="6" destOrd="0" presId="urn:microsoft.com/office/officeart/2008/layout/CircleAccentTimeline"/>
    <dgm:cxn modelId="{74A560C1-18DB-9443-B314-2B142D6C90DF}" type="presParOf" srcId="{13F02867-314D-8E4E-9B6D-868BDEFDB8C5}" destId="{5E2FCA90-9909-9846-B16A-23BEF8C6ED8B}" srcOrd="7" destOrd="0" presId="urn:microsoft.com/office/officeart/2008/layout/CircleAccentTimeline"/>
    <dgm:cxn modelId="{0406DDD4-F172-5549-9F9D-94ECF7CD839D}" type="presParOf" srcId="{13F02867-314D-8E4E-9B6D-868BDEFDB8C5}" destId="{CDF728BF-A3A7-B745-AB5A-9CDCB19AB5AF}" srcOrd="8" destOrd="0" presId="urn:microsoft.com/office/officeart/2008/layout/CircleAccentTimeline"/>
    <dgm:cxn modelId="{A5DD7AE6-7206-6249-835D-04336F755660}" type="presParOf" srcId="{CDF728BF-A3A7-B745-AB5A-9CDCB19AB5AF}" destId="{91BD8BCC-CD65-B746-BB7F-7137FB8A1FBE}" srcOrd="0" destOrd="0" presId="urn:microsoft.com/office/officeart/2008/layout/CircleAccentTimeline"/>
    <dgm:cxn modelId="{0656AE4D-554B-374D-85B6-81787C248EF8}" type="presParOf" srcId="{CDF728BF-A3A7-B745-AB5A-9CDCB19AB5AF}" destId="{6048D560-D16C-444E-8FC3-453E5E8A4292}" srcOrd="1" destOrd="0" presId="urn:microsoft.com/office/officeart/2008/layout/CircleAccentTimeline"/>
    <dgm:cxn modelId="{DB330510-336D-994A-A1C9-3D355267A7B9}" type="presParOf" srcId="{CDF728BF-A3A7-B745-AB5A-9CDCB19AB5AF}" destId="{AC0759DA-4475-0145-86B8-6D6193C2C2AF}" srcOrd="2" destOrd="0" presId="urn:microsoft.com/office/officeart/2008/layout/CircleAccentTimeline"/>
    <dgm:cxn modelId="{E60A9E1C-0931-3847-8B1A-317979A06E10}" type="presParOf" srcId="{13F02867-314D-8E4E-9B6D-868BDEFDB8C5}" destId="{1459E20F-7F33-D64B-99B4-0362846C46D2}" srcOrd="9" destOrd="0" presId="urn:microsoft.com/office/officeart/2008/layout/CircleAccentTimeline"/>
    <dgm:cxn modelId="{27D27763-FEFB-2D49-8EB4-961EF9C2FF17}" type="presParOf" srcId="{13F02867-314D-8E4E-9B6D-868BDEFDB8C5}" destId="{89F06847-B669-8C4C-85AD-B3E75D1C3672}" srcOrd="10" destOrd="0" presId="urn:microsoft.com/office/officeart/2008/layout/CircleAccentTimeline"/>
    <dgm:cxn modelId="{F933A14A-EFE4-E14D-8821-92B54D915CE2}" type="presParOf" srcId="{13F02867-314D-8E4E-9B6D-868BDEFDB8C5}" destId="{4758A77B-6840-1F4B-8B9B-0AAA5E2CFE75}" srcOrd="11" destOrd="0" presId="urn:microsoft.com/office/officeart/2008/layout/CircleAccentTimeline"/>
    <dgm:cxn modelId="{B220D60A-61F6-4F41-A6DE-587E4B2AD7AA}" type="presParOf" srcId="{13F02867-314D-8E4E-9B6D-868BDEFDB8C5}" destId="{9082BFF6-485D-CF4D-8777-C7CC073C72F4}" srcOrd="12" destOrd="0" presId="urn:microsoft.com/office/officeart/2008/layout/CircleAccentTimeline"/>
    <dgm:cxn modelId="{C5E28FC4-42AB-2741-B53F-822F5F3DAF46}" type="presParOf" srcId="{9082BFF6-485D-CF4D-8777-C7CC073C72F4}" destId="{AA12ABCD-40EC-7944-BC9D-C2C2087B8E64}" srcOrd="0" destOrd="0" presId="urn:microsoft.com/office/officeart/2008/layout/CircleAccentTimeline"/>
    <dgm:cxn modelId="{23980D55-FFF6-C747-965D-31D6C6D4F3B1}" type="presParOf" srcId="{9082BFF6-485D-CF4D-8777-C7CC073C72F4}" destId="{F9E6FA87-16E9-9E44-B9E9-BB5156EF44C6}" srcOrd="1" destOrd="0" presId="urn:microsoft.com/office/officeart/2008/layout/CircleAccentTimeline"/>
    <dgm:cxn modelId="{1A658953-B89A-8544-A38A-0FCF1002D8BB}" type="presParOf" srcId="{9082BFF6-485D-CF4D-8777-C7CC073C72F4}" destId="{5CCCA5FF-39A9-1641-9A3D-A965DE406AF6}" srcOrd="2" destOrd="0" presId="urn:microsoft.com/office/officeart/2008/layout/CircleAccentTimeline"/>
    <dgm:cxn modelId="{94B4A9BB-8D54-5444-95CF-5F5E2F12C79E}" type="presParOf" srcId="{13F02867-314D-8E4E-9B6D-868BDEFDB8C5}" destId="{9C4E2B12-FF76-3C4E-B547-10914C4CFAA1}" srcOrd="13" destOrd="0" presId="urn:microsoft.com/office/officeart/2008/layout/CircleAccentTimeline"/>
    <dgm:cxn modelId="{FC48E431-D6C9-F044-8A3F-F961B749651E}" type="presParOf" srcId="{13F02867-314D-8E4E-9B6D-868BDEFDB8C5}" destId="{33275D10-4043-A040-8A43-8C9F1CB6CF56}" srcOrd="14" destOrd="0" presId="urn:microsoft.com/office/officeart/2008/layout/CircleAccentTimeline"/>
    <dgm:cxn modelId="{13707E13-C30C-2B48-9925-86EBA4C530F1}" type="presParOf" srcId="{13F02867-314D-8E4E-9B6D-868BDEFDB8C5}" destId="{DD613075-D988-E640-B267-40CE6BB29CCD}" srcOrd="15" destOrd="0" presId="urn:microsoft.com/office/officeart/2008/layout/CircleAccentTimeline"/>
    <dgm:cxn modelId="{F85714C3-6420-B947-AF6D-7172D647A9F8}" type="presParOf" srcId="{DD613075-D988-E640-B267-40CE6BB29CCD}" destId="{540551F5-A2AB-994B-AF04-7D9F32C3C9D1}" srcOrd="0" destOrd="0" presId="urn:microsoft.com/office/officeart/2008/layout/CircleAccentTimeline"/>
    <dgm:cxn modelId="{0A4BD0F7-F3BB-AD47-B750-FDC724A60AEA}" type="presParOf" srcId="{DD613075-D988-E640-B267-40CE6BB29CCD}" destId="{867FD6A1-EDE0-1146-BD05-DB6DDCD28C1A}" srcOrd="1" destOrd="0" presId="urn:microsoft.com/office/officeart/2008/layout/CircleAccentTimeline"/>
    <dgm:cxn modelId="{0BAA23FD-19A8-F842-8D78-6B080654AE17}" type="presParOf" srcId="{DD613075-D988-E640-B267-40CE6BB29CCD}" destId="{55F1C375-7F35-C342-9EE6-0C39AD4604AB}" srcOrd="2" destOrd="0" presId="urn:microsoft.com/office/officeart/2008/layout/CircleAccentTimeline"/>
    <dgm:cxn modelId="{85F4A4E4-42B4-E547-9BF5-C4F2E34D3326}" type="presParOf" srcId="{13F02867-314D-8E4E-9B6D-868BDEFDB8C5}" destId="{B6B99769-FCA9-7047-8ACF-A9A4E01610B4}" srcOrd="16" destOrd="0" presId="urn:microsoft.com/office/officeart/2008/layout/CircleAccentTimeline"/>
    <dgm:cxn modelId="{FC622AF6-C9CB-D444-B82E-A0B94E01273C}" type="presParOf" srcId="{13F02867-314D-8E4E-9B6D-868BDEFDB8C5}" destId="{7F0DFFDB-1FEF-CE46-82D4-8EF8F8C3FE3D}" srcOrd="17" destOrd="0" presId="urn:microsoft.com/office/officeart/2008/layout/CircleAccentTimeline"/>
    <dgm:cxn modelId="{6836E68F-50EF-3B44-9858-81294F67F9A7}" type="presParOf" srcId="{13F02867-314D-8E4E-9B6D-868BDEFDB8C5}" destId="{EB062210-CF58-3B40-8056-C5B2FDF8AF30}" srcOrd="18" destOrd="0" presId="urn:microsoft.com/office/officeart/2008/layout/CircleAccentTimeline"/>
    <dgm:cxn modelId="{B857643A-0DEA-8A42-90B0-222D3AF679EB}" type="presParOf" srcId="{13F02867-314D-8E4E-9B6D-868BDEFDB8C5}" destId="{6BADE81C-CCB5-5448-A3F0-7A7B039AC901}" srcOrd="19" destOrd="0" presId="urn:microsoft.com/office/officeart/2008/layout/CircleAccentTimeline"/>
    <dgm:cxn modelId="{B86AAE3A-8050-9643-BC62-0E62436D4D6D}" type="presParOf" srcId="{6BADE81C-CCB5-5448-A3F0-7A7B039AC901}" destId="{21522C3A-2B1B-F943-A498-042CC9122F0B}" srcOrd="0" destOrd="0" presId="urn:microsoft.com/office/officeart/2008/layout/CircleAccentTimeline"/>
    <dgm:cxn modelId="{F4BA331E-2BAC-BB41-BBDF-D6404EE5B7C5}" type="presParOf" srcId="{6BADE81C-CCB5-5448-A3F0-7A7B039AC901}" destId="{37192E62-D179-BB46-B27F-3552F85A7C80}" srcOrd="1" destOrd="0" presId="urn:microsoft.com/office/officeart/2008/layout/CircleAccentTimeline"/>
    <dgm:cxn modelId="{AB3EC6FA-4717-E84F-B191-0DE2AD48198D}" type="presParOf" srcId="{6BADE81C-CCB5-5448-A3F0-7A7B039AC901}" destId="{5076B465-19BF-A243-B360-8759B208C143}" srcOrd="2" destOrd="0" presId="urn:microsoft.com/office/officeart/2008/layout/CircleAccentTimeline"/>
    <dgm:cxn modelId="{04EF8432-D513-A647-BCE4-6A0AD5177547}" type="presParOf" srcId="{13F02867-314D-8E4E-9B6D-868BDEFDB8C5}" destId="{8E66AD8A-3B7A-0949-B921-3342BCFA8E02}" srcOrd="20" destOrd="0" presId="urn:microsoft.com/office/officeart/2008/layout/CircleAccentTimeline"/>
    <dgm:cxn modelId="{0434B18A-B3D0-3F4B-8525-DB795F9F46E8}" type="presParOf" srcId="{13F02867-314D-8E4E-9B6D-868BDEFDB8C5}" destId="{9CB04717-DC9C-DD4C-A572-0B9E301A5E46}" srcOrd="21" destOrd="0" presId="urn:microsoft.com/office/officeart/2008/layout/CircleAccentTimeline"/>
    <dgm:cxn modelId="{4A800011-5135-FE4B-A6AF-DF725CEF6E22}" type="presParOf" srcId="{13F02867-314D-8E4E-9B6D-868BDEFDB8C5}" destId="{1ED5FA88-DAD2-0646-8B8A-6B876ABD2C8B}" srcOrd="22" destOrd="0" presId="urn:microsoft.com/office/officeart/2008/layout/CircleAccentTimeline"/>
    <dgm:cxn modelId="{05DC295F-4345-3940-8C83-0FBC295BEFFB}" type="presParOf" srcId="{13F02867-314D-8E4E-9B6D-868BDEFDB8C5}" destId="{71B7CA34-E20B-1448-97E6-69C54F16FFC4}" srcOrd="23" destOrd="0" presId="urn:microsoft.com/office/officeart/2008/layout/CircleAccentTimeline"/>
    <dgm:cxn modelId="{4604AC4C-57D6-AA44-B202-EBA94D3667DD}" type="presParOf" srcId="{71B7CA34-E20B-1448-97E6-69C54F16FFC4}" destId="{1F0008C4-7388-8142-9183-89B30EAEA5B6}" srcOrd="0" destOrd="0" presId="urn:microsoft.com/office/officeart/2008/layout/CircleAccentTimeline"/>
    <dgm:cxn modelId="{6C8BD19B-4996-B240-9FA1-8962E661AD8D}" type="presParOf" srcId="{71B7CA34-E20B-1448-97E6-69C54F16FFC4}" destId="{F4482C86-557C-C943-87E4-A8D058B7F042}" srcOrd="1" destOrd="0" presId="urn:microsoft.com/office/officeart/2008/layout/CircleAccentTimeline"/>
    <dgm:cxn modelId="{3E86058E-4828-0047-8F4B-259DD2FB1F6A}" type="presParOf" srcId="{71B7CA34-E20B-1448-97E6-69C54F16FFC4}" destId="{E40C523D-DAE9-6D4D-9426-D7F429B0D063}" srcOrd="2" destOrd="0" presId="urn:microsoft.com/office/officeart/2008/layout/CircleAccentTimeline"/>
    <dgm:cxn modelId="{7C23F25E-A611-2F4E-8736-FB02F5D11895}" type="presParOf" srcId="{13F02867-314D-8E4E-9B6D-868BDEFDB8C5}" destId="{7C061809-8A9B-7B44-BA2E-285DB4704FAA}" srcOrd="24" destOrd="0" presId="urn:microsoft.com/office/officeart/2008/layout/CircleAccentTimeline"/>
    <dgm:cxn modelId="{F992AE5C-AFEA-AB4D-AECA-AC961044C907}" type="presParOf" srcId="{13F02867-314D-8E4E-9B6D-868BDEFDB8C5}" destId="{EDB51F35-B228-DC47-B139-9297A34C4A65}" srcOrd="25" destOrd="0" presId="urn:microsoft.com/office/officeart/2008/layout/CircleAccentTimeline"/>
    <dgm:cxn modelId="{3B788ACC-004C-7546-A37A-BA01EE3AF044}" type="presParOf" srcId="{13F02867-314D-8E4E-9B6D-868BDEFDB8C5}" destId="{BBA5E539-AE20-0047-A3F1-DC11B2D55E94}" srcOrd="26" destOrd="0" presId="urn:microsoft.com/office/officeart/2008/layout/CircleAccentTimeline"/>
    <dgm:cxn modelId="{E25947F9-18AE-4241-9FFB-037513FFAD8E}" type="presParOf" srcId="{13F02867-314D-8E4E-9B6D-868BDEFDB8C5}" destId="{54EE884A-F593-2249-A28E-8C218AE2C195}" srcOrd="27" destOrd="0" presId="urn:microsoft.com/office/officeart/2008/layout/CircleAccentTimeline"/>
    <dgm:cxn modelId="{EE58DEDD-F51B-064E-A649-FDF61A4AB16E}" type="presParOf" srcId="{54EE884A-F593-2249-A28E-8C218AE2C195}" destId="{922620CA-3025-BE4F-8B1E-FDB2CD355D3B}" srcOrd="0" destOrd="0" presId="urn:microsoft.com/office/officeart/2008/layout/CircleAccentTimeline"/>
    <dgm:cxn modelId="{64BDB414-8608-7644-A8CF-86DEBA4373E4}" type="presParOf" srcId="{54EE884A-F593-2249-A28E-8C218AE2C195}" destId="{E566D872-8D51-534D-8A08-89F8B64B2423}" srcOrd="1" destOrd="0" presId="urn:microsoft.com/office/officeart/2008/layout/CircleAccentTimeline"/>
    <dgm:cxn modelId="{AE74FDC7-5FE9-2D44-BB76-324E937C3902}" type="presParOf" srcId="{54EE884A-F593-2249-A28E-8C218AE2C195}" destId="{E4FC5C5F-C612-0241-8F37-6F12478B9447}" srcOrd="2" destOrd="0" presId="urn:microsoft.com/office/officeart/2008/layout/CircleAccentTimeline"/>
    <dgm:cxn modelId="{BF307448-A488-FD45-90C6-63D0C8415C70}" type="presParOf" srcId="{13F02867-314D-8E4E-9B6D-868BDEFDB8C5}" destId="{4707BD85-2FDA-A14C-A463-56F5065C3CE0}" srcOrd="28" destOrd="0" presId="urn:microsoft.com/office/officeart/2008/layout/CircleAccentTimeline"/>
    <dgm:cxn modelId="{33C17DD6-E66F-554C-9B6C-2DC2887CB04F}" type="presParOf" srcId="{13F02867-314D-8E4E-9B6D-868BDEFDB8C5}" destId="{61B61547-4A7B-744D-8897-FB4FF4096E5B}" srcOrd="29" destOrd="0" presId="urn:microsoft.com/office/officeart/2008/layout/CircleAccentTimeline"/>
    <dgm:cxn modelId="{727EE8B6-C037-D845-B52A-158591751026}" type="presParOf" srcId="{13F02867-314D-8E4E-9B6D-868BDEFDB8C5}" destId="{F2A30D7B-6BDC-AF4D-8E01-554849FE2A6C}" srcOrd="30" destOrd="0" presId="urn:microsoft.com/office/officeart/2008/layout/CircleAccentTimeline"/>
    <dgm:cxn modelId="{4A045777-E738-0147-AAF0-4CB16F76F5B3}" type="presParOf" srcId="{13F02867-314D-8E4E-9B6D-868BDEFDB8C5}" destId="{A7A33FB5-60F2-AD45-AB22-1A0D5C36A407}" srcOrd="31" destOrd="0" presId="urn:microsoft.com/office/officeart/2008/layout/CircleAccentTimeline"/>
    <dgm:cxn modelId="{61443B74-3ABC-EA48-94EE-AA34FEB76910}" type="presParOf" srcId="{A7A33FB5-60F2-AD45-AB22-1A0D5C36A407}" destId="{8E04688A-970B-AC40-8D3D-FA3C70A537EA}" srcOrd="0" destOrd="0" presId="urn:microsoft.com/office/officeart/2008/layout/CircleAccentTimeline"/>
    <dgm:cxn modelId="{9A6A83BE-131E-B847-8F61-A50F7A7E04EC}" type="presParOf" srcId="{A7A33FB5-60F2-AD45-AB22-1A0D5C36A407}" destId="{FB835D06-7B0D-BE46-B5B0-9B7FC7F0C34C}" srcOrd="1" destOrd="0" presId="urn:microsoft.com/office/officeart/2008/layout/CircleAccentTimeline"/>
    <dgm:cxn modelId="{FB2A114A-00BE-F341-979E-72A7D259E0EE}" type="presParOf" srcId="{A7A33FB5-60F2-AD45-AB22-1A0D5C36A407}" destId="{4DCFC674-C561-F04B-AB9D-94B2C4463C31}" srcOrd="2" destOrd="0" presId="urn:microsoft.com/office/officeart/2008/layout/CircleAccentTimeline"/>
    <dgm:cxn modelId="{D3CDEE5E-8D1B-434D-8D6D-CDBE44D4EA7C}" type="presParOf" srcId="{13F02867-314D-8E4E-9B6D-868BDEFDB8C5}" destId="{610CB421-E97F-FE46-9CAD-72E861BC87AA}" srcOrd="32" destOrd="0" presId="urn:microsoft.com/office/officeart/2008/layout/CircleAccentTimeline"/>
    <dgm:cxn modelId="{F78C0E0D-F724-F543-B597-70EC26FE31F9}" type="presParOf" srcId="{13F02867-314D-8E4E-9B6D-868BDEFDB8C5}" destId="{E005C1F4-4028-A945-AF6E-2B668B0442E0}" srcOrd="33" destOrd="0" presId="urn:microsoft.com/office/officeart/2008/layout/CircleAccentTimeline"/>
    <dgm:cxn modelId="{D2CDD4E5-A2ED-6D48-9976-EEE6334B8FBC}" type="presParOf" srcId="{13F02867-314D-8E4E-9B6D-868BDEFDB8C5}" destId="{824B4478-C1BC-2941-BE5C-C5E318A09C74}" srcOrd="34" destOrd="0" presId="urn:microsoft.com/office/officeart/2008/layout/CircleAccentTimeline"/>
    <dgm:cxn modelId="{860BEA63-F23E-F947-8344-1C8BBDC01E7D}" type="presParOf" srcId="{824B4478-C1BC-2941-BE5C-C5E318A09C74}" destId="{07D40A30-1448-F64A-8152-DFF3AE44C79A}" srcOrd="0" destOrd="0" presId="urn:microsoft.com/office/officeart/2008/layout/CircleAccentTimeline"/>
    <dgm:cxn modelId="{FABDDBBF-A505-714E-9B22-7B260CDF5F62}" type="presParOf" srcId="{824B4478-C1BC-2941-BE5C-C5E318A09C74}" destId="{1A0394C9-FC3D-E645-82AC-8C4FF4886B0A}" srcOrd="1" destOrd="0" presId="urn:microsoft.com/office/officeart/2008/layout/CircleAccentTimeline"/>
    <dgm:cxn modelId="{9E8457DB-0039-9649-B450-D6CA16479E2E}" type="presParOf" srcId="{824B4478-C1BC-2941-BE5C-C5E318A09C74}" destId="{CCA29F56-9093-A34B-85D7-5DB71DF4EC2A}" srcOrd="2" destOrd="0" presId="urn:microsoft.com/office/officeart/2008/layout/CircleAccentTimeline"/>
    <dgm:cxn modelId="{949FFE1F-B05C-9A48-BBEA-682E03AC3C55}" type="presParOf" srcId="{13F02867-314D-8E4E-9B6D-868BDEFDB8C5}" destId="{208F0D91-7C3C-B44C-9A2C-A3F9E760042A}" srcOrd="35" destOrd="0" presId="urn:microsoft.com/office/officeart/2008/layout/CircleAccentTimeline"/>
    <dgm:cxn modelId="{ABEE7D13-00EF-1D4B-B3FC-CD04439B188B}" type="presParOf" srcId="{13F02867-314D-8E4E-9B6D-868BDEFDB8C5}" destId="{980FD505-A8B9-4C42-8045-75D4AF547D82}" srcOrd="36" destOrd="0" presId="urn:microsoft.com/office/officeart/2008/layout/CircleAccentTimeline"/>
    <dgm:cxn modelId="{871E9556-C2D5-4A45-9EFF-E7913C48F64D}" type="presParOf" srcId="{13F02867-314D-8E4E-9B6D-868BDEFDB8C5}" destId="{8BC5D392-D108-CA47-BD3F-DE142B831E27}" srcOrd="37" destOrd="0" presId="urn:microsoft.com/office/officeart/2008/layout/CircleAccentTimeline"/>
    <dgm:cxn modelId="{C2205144-0DA5-4740-BD11-6F3E5EF8EA7C}" type="presParOf" srcId="{13F02867-314D-8E4E-9B6D-868BDEFDB8C5}" destId="{511A978B-8A10-944D-8222-D333C8409DFA}" srcOrd="38" destOrd="0" presId="urn:microsoft.com/office/officeart/2008/layout/CircleAccentTimeline"/>
    <dgm:cxn modelId="{74740891-3ABA-9746-ACFE-373F98CACC66}" type="presParOf" srcId="{511A978B-8A10-944D-8222-D333C8409DFA}" destId="{034E551F-D5C8-8245-9639-1BFE85A0DFA6}" srcOrd="0" destOrd="0" presId="urn:microsoft.com/office/officeart/2008/layout/CircleAccentTimeline"/>
    <dgm:cxn modelId="{17D551CC-10F7-A245-AC93-78A7E93FF3B8}" type="presParOf" srcId="{511A978B-8A10-944D-8222-D333C8409DFA}" destId="{2C479253-F4CC-BB40-8D63-5EF471E169AB}" srcOrd="1" destOrd="0" presId="urn:microsoft.com/office/officeart/2008/layout/CircleAccentTimeline"/>
    <dgm:cxn modelId="{F1C8DBB5-52B0-764F-A3DF-7228328A47BE}" type="presParOf" srcId="{511A978B-8A10-944D-8222-D333C8409DFA}" destId="{5031107B-238F-F74D-AA13-F43FBEB1B4E9}" srcOrd="2" destOrd="0" presId="urn:microsoft.com/office/officeart/2008/layout/CircleAccentTimeline"/>
    <dgm:cxn modelId="{0FB67045-45D7-9644-BCAB-13050F1BD590}" type="presParOf" srcId="{13F02867-314D-8E4E-9B6D-868BDEFDB8C5}" destId="{E3C8D3EA-EFE5-BA48-9708-3CD7DDE023D8}" srcOrd="39" destOrd="0" presId="urn:microsoft.com/office/officeart/2008/layout/CircleAccentTimeline"/>
    <dgm:cxn modelId="{3576E19B-C9E7-9844-95E5-8D5B91931C64}" type="presParOf" srcId="{13F02867-314D-8E4E-9B6D-868BDEFDB8C5}" destId="{6CF0E502-7E32-3E46-A0B2-82F4BF963B3E}" srcOrd="40" destOrd="0" presId="urn:microsoft.com/office/officeart/2008/layout/CircleAccentTimeline"/>
    <dgm:cxn modelId="{2D476C81-ABF1-D443-ADFE-C117F45B6045}" type="presParOf" srcId="{13F02867-314D-8E4E-9B6D-868BDEFDB8C5}" destId="{A443895E-47DF-824A-A030-8EACCDC1CC18}" srcOrd="41" destOrd="0" presId="urn:microsoft.com/office/officeart/2008/layout/CircleAccentTimeline"/>
    <dgm:cxn modelId="{2C5CBF8D-867A-F14A-AB6F-CC2814082064}" type="presParOf" srcId="{13F02867-314D-8E4E-9B6D-868BDEFDB8C5}" destId="{E9319AA6-DF33-704B-ADCC-129ADE03208F}" srcOrd="42" destOrd="0" presId="urn:microsoft.com/office/officeart/2008/layout/CircleAccentTimeline"/>
    <dgm:cxn modelId="{4CEF8D2F-9A78-3342-8F7A-A7C4E0EC90BE}" type="presParOf" srcId="{E9319AA6-DF33-704B-ADCC-129ADE03208F}" destId="{EAE5D087-71D2-F24E-AC60-E667B84B1F0C}" srcOrd="0" destOrd="0" presId="urn:microsoft.com/office/officeart/2008/layout/CircleAccentTimeline"/>
    <dgm:cxn modelId="{E8431553-1997-A44A-B44B-1F380CA3C74C}" type="presParOf" srcId="{E9319AA6-DF33-704B-ADCC-129ADE03208F}" destId="{46388D4F-F47A-F343-BC6B-D787224B5345}" srcOrd="1" destOrd="0" presId="urn:microsoft.com/office/officeart/2008/layout/CircleAccentTimeline"/>
    <dgm:cxn modelId="{CB29F847-F3A3-2241-980A-F57A1920F472}" type="presParOf" srcId="{E9319AA6-DF33-704B-ADCC-129ADE03208F}" destId="{706C1B6F-67BE-2A4F-9392-86C789E7EB69}" srcOrd="2" destOrd="0" presId="urn:microsoft.com/office/officeart/2008/layout/CircleAccentTimeline"/>
    <dgm:cxn modelId="{958FDC54-9BE0-574F-B590-AF0C7E0F9803}" type="presParOf" srcId="{13F02867-314D-8E4E-9B6D-868BDEFDB8C5}" destId="{E74EC603-CFF7-4C48-97FD-86B7D29DFF11}" srcOrd="43" destOrd="0" presId="urn:microsoft.com/office/officeart/2008/layout/CircleAccentTimeline"/>
    <dgm:cxn modelId="{06D4EE5D-DF88-1149-9E15-7B8AF9D64E27}" type="presParOf" srcId="{13F02867-314D-8E4E-9B6D-868BDEFDB8C5}" destId="{4A18EE14-1C1C-284A-B873-021690A1351F}" srcOrd="44" destOrd="0" presId="urn:microsoft.com/office/officeart/2008/layout/CircleAccentTimeline"/>
    <dgm:cxn modelId="{923780D9-72C4-DE45-A901-0570BAE88D86}" type="presParOf" srcId="{13F02867-314D-8E4E-9B6D-868BDEFDB8C5}" destId="{34C36DD2-3795-0A4E-BE9E-EFD8FC475871}" srcOrd="45" destOrd="0" presId="urn:microsoft.com/office/officeart/2008/layout/CircleAccentTimeline"/>
    <dgm:cxn modelId="{3E9A6B96-FB1A-7840-8E4B-A7DDFC12D000}" type="presParOf" srcId="{13F02867-314D-8E4E-9B6D-868BDEFDB8C5}" destId="{9D149966-1325-1540-ABD6-0FC99EF35F96}" srcOrd="46" destOrd="0" presId="urn:microsoft.com/office/officeart/2008/layout/CircleAccentTimeline"/>
    <dgm:cxn modelId="{428B6CC7-82EE-FA44-A8CD-18F20EF3E17D}" type="presParOf" srcId="{9D149966-1325-1540-ABD6-0FC99EF35F96}" destId="{5BEA1755-ACBB-6544-9092-A43A1AEA13F5}" srcOrd="0" destOrd="0" presId="urn:microsoft.com/office/officeart/2008/layout/CircleAccentTimeline"/>
    <dgm:cxn modelId="{F6C767F5-4911-4D42-B66E-A13EA2A63225}" type="presParOf" srcId="{9D149966-1325-1540-ABD6-0FC99EF35F96}" destId="{A9CBA714-0758-EA4A-B778-B2F5DC7FBBD4}" srcOrd="1" destOrd="0" presId="urn:microsoft.com/office/officeart/2008/layout/CircleAccentTimeline"/>
    <dgm:cxn modelId="{7CCE13A9-96F6-7B41-8B92-F9DE5FD6DB5A}" type="presParOf" srcId="{9D149966-1325-1540-ABD6-0FC99EF35F96}" destId="{BED9E7B6-FB8C-0C49-9A8D-FFA261C02E6B}" srcOrd="2" destOrd="0" presId="urn:microsoft.com/office/officeart/2008/layout/CircleAccentTimeline"/>
    <dgm:cxn modelId="{0CE5C05C-E888-5449-B0E4-0D68235D4947}" type="presParOf" srcId="{13F02867-314D-8E4E-9B6D-868BDEFDB8C5}" destId="{CB0744D9-D4CC-944D-8934-06DB2B16FC19}" srcOrd="47" destOrd="0" presId="urn:microsoft.com/office/officeart/2008/layout/CircleAccentTimeline"/>
    <dgm:cxn modelId="{AA6B686F-9937-0D4A-9F03-42CFB3B3402D}" type="presParOf" srcId="{13F02867-314D-8E4E-9B6D-868BDEFDB8C5}" destId="{BA53108D-C480-B242-88ED-AA9447596104}" srcOrd="48" destOrd="0" presId="urn:microsoft.com/office/officeart/2008/layout/CircleAccent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3EED-2ED6-DD4A-ABA4-1E39D893590D}">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F1C6A-C71E-E24B-86DC-668E90B48B1E}">
      <dsp:nvSpPr>
        <dsp:cNvPr id="0" name=""/>
        <dsp:cNvSpPr/>
      </dsp:nvSpPr>
      <dsp:spPr>
        <a:xfrm>
          <a:off x="509717" y="338558"/>
          <a:ext cx="9472099"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Segoe UI" panose="020B0502040204020203" pitchFamily="34" charset="0"/>
              <a:cs typeface="Segoe UI" panose="020B0502040204020203" pitchFamily="34" charset="0"/>
            </a:rPr>
            <a:t>La co-construction entre chercheurs et binômes</a:t>
          </a:r>
        </a:p>
      </dsp:txBody>
      <dsp:txXfrm>
        <a:off x="509717" y="338558"/>
        <a:ext cx="9472099" cy="677550"/>
      </dsp:txXfrm>
    </dsp:sp>
    <dsp:sp modelId="{B160CEBD-BF9B-C04B-A56E-FF9CC377E628}">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31AA72-A54D-0D46-ADE4-FC241A91C2B4}">
      <dsp:nvSpPr>
        <dsp:cNvPr id="0" name=""/>
        <dsp:cNvSpPr/>
      </dsp:nvSpPr>
      <dsp:spPr>
        <a:xfrm>
          <a:off x="995230" y="1354558"/>
          <a:ext cx="8986586"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Segoe UI" panose="020B0502040204020203" pitchFamily="34" charset="0"/>
              <a:cs typeface="Segoe UI" panose="020B0502040204020203" pitchFamily="34" charset="0"/>
            </a:rPr>
            <a:t>La capitalisation des acquis au fil de l’eau</a:t>
          </a:r>
        </a:p>
      </dsp:txBody>
      <dsp:txXfrm>
        <a:off x="995230" y="1354558"/>
        <a:ext cx="8986586" cy="677550"/>
      </dsp:txXfrm>
    </dsp:sp>
    <dsp:sp modelId="{E045652D-EF92-5B42-AA2D-F642295E6BB2}">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24A6C-7662-1343-ACB9-B7ECBE7B39F8}">
      <dsp:nvSpPr>
        <dsp:cNvPr id="0" name=""/>
        <dsp:cNvSpPr/>
      </dsp:nvSpPr>
      <dsp:spPr>
        <a:xfrm>
          <a:off x="1144243" y="2370558"/>
          <a:ext cx="8837573"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Segoe UI" panose="020B0502040204020203" pitchFamily="34" charset="0"/>
              <a:cs typeface="Segoe UI" panose="020B0502040204020203" pitchFamily="34" charset="0"/>
            </a:rPr>
            <a:t>Le transfert au fil de l’eau</a:t>
          </a:r>
        </a:p>
      </dsp:txBody>
      <dsp:txXfrm>
        <a:off x="1144243" y="2370558"/>
        <a:ext cx="8837573" cy="677550"/>
      </dsp:txXfrm>
    </dsp:sp>
    <dsp:sp modelId="{62E94A73-A97D-5547-BC5A-1B04FD40468C}">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D983F6-D1E8-A149-9A8B-9AF1CF2BAA8F}">
      <dsp:nvSpPr>
        <dsp:cNvPr id="0" name=""/>
        <dsp:cNvSpPr/>
      </dsp:nvSpPr>
      <dsp:spPr>
        <a:xfrm>
          <a:off x="995230" y="3386558"/>
          <a:ext cx="8986586"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Segoe UI" panose="020B0502040204020203" pitchFamily="34" charset="0"/>
              <a:cs typeface="Segoe UI" panose="020B0502040204020203" pitchFamily="34" charset="0"/>
            </a:rPr>
            <a:t>L'évaluation des processus évaluatifs expérimentés</a:t>
          </a:r>
        </a:p>
      </dsp:txBody>
      <dsp:txXfrm>
        <a:off x="995230" y="3386558"/>
        <a:ext cx="8986586" cy="677550"/>
      </dsp:txXfrm>
    </dsp:sp>
    <dsp:sp modelId="{0FA8A338-381A-F240-BA2F-F4AB3A48D2DC}">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2F6184-83C5-7A4B-AFBA-456248C16C3A}">
      <dsp:nvSpPr>
        <dsp:cNvPr id="0" name=""/>
        <dsp:cNvSpPr/>
      </dsp:nvSpPr>
      <dsp:spPr>
        <a:xfrm>
          <a:off x="509717" y="4402558"/>
          <a:ext cx="9472099"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3660" rIns="73660" bIns="7366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Segoe UI" panose="020B0502040204020203" pitchFamily="34" charset="0"/>
              <a:cs typeface="Segoe UI" panose="020B0502040204020203" pitchFamily="34" charset="0"/>
            </a:rPr>
            <a:t>La délibération</a:t>
          </a:r>
        </a:p>
      </dsp:txBody>
      <dsp:txXfrm>
        <a:off x="509717" y="4402558"/>
        <a:ext cx="9472099" cy="677550"/>
      </dsp:txXfrm>
    </dsp:sp>
    <dsp:sp modelId="{9088A0A6-6B3F-7E4B-ADA6-3B105F8487F6}">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2ABFA-2BC5-FE45-B014-1EB2A7FCD8FF}">
      <dsp:nvSpPr>
        <dsp:cNvPr id="0" name=""/>
        <dsp:cNvSpPr/>
      </dsp:nvSpPr>
      <dsp:spPr>
        <a:xfrm>
          <a:off x="1257" y="2027708"/>
          <a:ext cx="1242893" cy="1242893"/>
        </a:xfrm>
        <a:prstGeom prst="donut">
          <a:avLst>
            <a:gd name="adj" fmla="val 2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36A2D-461A-7C4D-B06A-508C2ECF3746}">
      <dsp:nvSpPr>
        <dsp:cNvPr id="0" name=""/>
        <dsp:cNvSpPr/>
      </dsp:nvSpPr>
      <dsp:spPr>
        <a:xfrm rot="17700000">
          <a:off x="439197" y="1014496"/>
          <a:ext cx="1545054" cy="74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fr-FR" sz="1200" b="1" kern="1200" dirty="0">
              <a:latin typeface="Segoe UI" panose="020B0502040204020203" pitchFamily="34" charset="0"/>
              <a:cs typeface="Segoe UI" panose="020B0502040204020203" pitchFamily="34" charset="0"/>
            </a:rPr>
            <a:t>Lancement Appel à candidatures </a:t>
          </a:r>
        </a:p>
      </dsp:txBody>
      <dsp:txXfrm>
        <a:off x="439197" y="1014496"/>
        <a:ext cx="1545054" cy="744596"/>
      </dsp:txXfrm>
    </dsp:sp>
    <dsp:sp modelId="{F367D43B-A711-F341-8A13-5BF40B8FFB4E}">
      <dsp:nvSpPr>
        <dsp:cNvPr id="0" name=""/>
        <dsp:cNvSpPr/>
      </dsp:nvSpPr>
      <dsp:spPr>
        <a:xfrm>
          <a:off x="1337770"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B35FB-80B5-F24B-B914-65FA80F5DB9D}">
      <dsp:nvSpPr>
        <dsp:cNvPr id="0" name=""/>
        <dsp:cNvSpPr/>
      </dsp:nvSpPr>
      <dsp:spPr>
        <a:xfrm rot="17700000">
          <a:off x="573689"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Webinaire présentation attendus</a:t>
          </a:r>
        </a:p>
      </dsp:txBody>
      <dsp:txXfrm>
        <a:off x="573689" y="3224518"/>
        <a:ext cx="1336544" cy="644431"/>
      </dsp:txXfrm>
    </dsp:sp>
    <dsp:sp modelId="{D13D5C80-B5F0-A041-91FB-59B9897A7CBE}">
      <dsp:nvSpPr>
        <dsp:cNvPr id="0" name=""/>
        <dsp:cNvSpPr/>
      </dsp:nvSpPr>
      <dsp:spPr>
        <a:xfrm rot="17700000">
          <a:off x="1410446"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91BD8BCC-CD65-B746-BB7F-7137FB8A1FBE}">
      <dsp:nvSpPr>
        <dsp:cNvPr id="0" name=""/>
        <dsp:cNvSpPr/>
      </dsp:nvSpPr>
      <dsp:spPr>
        <a:xfrm>
          <a:off x="2076430"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8D560-D16C-444E-8FC3-453E5E8A4292}">
      <dsp:nvSpPr>
        <dsp:cNvPr id="0" name=""/>
        <dsp:cNvSpPr/>
      </dsp:nvSpPr>
      <dsp:spPr>
        <a:xfrm rot="17700000">
          <a:off x="1312349"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Webinaire Q/R</a:t>
          </a:r>
        </a:p>
      </dsp:txBody>
      <dsp:txXfrm>
        <a:off x="1312349" y="3224518"/>
        <a:ext cx="1336544" cy="644431"/>
      </dsp:txXfrm>
    </dsp:sp>
    <dsp:sp modelId="{AC0759DA-4475-0145-86B8-6D6193C2C2AF}">
      <dsp:nvSpPr>
        <dsp:cNvPr id="0" name=""/>
        <dsp:cNvSpPr/>
      </dsp:nvSpPr>
      <dsp:spPr>
        <a:xfrm rot="17700000">
          <a:off x="2149106"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AA12ABCD-40EC-7944-BC9D-C2C2087B8E64}">
      <dsp:nvSpPr>
        <dsp:cNvPr id="0" name=""/>
        <dsp:cNvSpPr/>
      </dsp:nvSpPr>
      <dsp:spPr>
        <a:xfrm>
          <a:off x="2815090"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6FA87-16E9-9E44-B9E9-BB5156EF44C6}">
      <dsp:nvSpPr>
        <dsp:cNvPr id="0" name=""/>
        <dsp:cNvSpPr/>
      </dsp:nvSpPr>
      <dsp:spPr>
        <a:xfrm rot="17700000">
          <a:off x="2051010"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Clôture AAC</a:t>
          </a:r>
        </a:p>
      </dsp:txBody>
      <dsp:txXfrm>
        <a:off x="2051010" y="3224518"/>
        <a:ext cx="1336544" cy="644431"/>
      </dsp:txXfrm>
    </dsp:sp>
    <dsp:sp modelId="{5CCCA5FF-39A9-1641-9A3D-A965DE406AF6}">
      <dsp:nvSpPr>
        <dsp:cNvPr id="0" name=""/>
        <dsp:cNvSpPr/>
      </dsp:nvSpPr>
      <dsp:spPr>
        <a:xfrm rot="17700000">
          <a:off x="2887766"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540551F5-A2AB-994B-AF04-7D9F32C3C9D1}">
      <dsp:nvSpPr>
        <dsp:cNvPr id="0" name=""/>
        <dsp:cNvSpPr/>
      </dsp:nvSpPr>
      <dsp:spPr>
        <a:xfrm>
          <a:off x="3553849" y="2027708"/>
          <a:ext cx="1242893" cy="1242893"/>
        </a:xfrm>
        <a:prstGeom prst="donut">
          <a:avLst>
            <a:gd name="adj" fmla="val 2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FD6A1-EDE0-1146-BD05-DB6DDCD28C1A}">
      <dsp:nvSpPr>
        <dsp:cNvPr id="0" name=""/>
        <dsp:cNvSpPr/>
      </dsp:nvSpPr>
      <dsp:spPr>
        <a:xfrm rot="17700000">
          <a:off x="3991789" y="1014496"/>
          <a:ext cx="1545054" cy="74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fr-FR" sz="1200" b="1" kern="1200" dirty="0">
              <a:latin typeface="Segoe UI" panose="020B0502040204020203" pitchFamily="34" charset="0"/>
              <a:cs typeface="Segoe UI" panose="020B0502040204020203" pitchFamily="34" charset="0"/>
            </a:rPr>
            <a:t>Instruction et sélection candidatures</a:t>
          </a:r>
        </a:p>
      </dsp:txBody>
      <dsp:txXfrm>
        <a:off x="3991789" y="1014496"/>
        <a:ext cx="1545054" cy="744596"/>
      </dsp:txXfrm>
    </dsp:sp>
    <dsp:sp modelId="{21522C3A-2B1B-F943-A498-042CC9122F0B}">
      <dsp:nvSpPr>
        <dsp:cNvPr id="0" name=""/>
        <dsp:cNvSpPr/>
      </dsp:nvSpPr>
      <dsp:spPr>
        <a:xfrm>
          <a:off x="4890362"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92E62-D179-BB46-B27F-3552F85A7C80}">
      <dsp:nvSpPr>
        <dsp:cNvPr id="0" name=""/>
        <dsp:cNvSpPr/>
      </dsp:nvSpPr>
      <dsp:spPr>
        <a:xfrm rot="17700000">
          <a:off x="4126281"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Pré-instruction dossiers (consultants)</a:t>
          </a:r>
        </a:p>
      </dsp:txBody>
      <dsp:txXfrm>
        <a:off x="4126281" y="3224518"/>
        <a:ext cx="1336544" cy="644431"/>
      </dsp:txXfrm>
    </dsp:sp>
    <dsp:sp modelId="{5076B465-19BF-A243-B360-8759B208C143}">
      <dsp:nvSpPr>
        <dsp:cNvPr id="0" name=""/>
        <dsp:cNvSpPr/>
      </dsp:nvSpPr>
      <dsp:spPr>
        <a:xfrm rot="17700000">
          <a:off x="4963038"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1F0008C4-7388-8142-9183-89B30EAEA5B6}">
      <dsp:nvSpPr>
        <dsp:cNvPr id="0" name=""/>
        <dsp:cNvSpPr/>
      </dsp:nvSpPr>
      <dsp:spPr>
        <a:xfrm>
          <a:off x="5629022"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82C86-557C-C943-87E4-A8D058B7F042}">
      <dsp:nvSpPr>
        <dsp:cNvPr id="0" name=""/>
        <dsp:cNvSpPr/>
      </dsp:nvSpPr>
      <dsp:spPr>
        <a:xfrm rot="17700000">
          <a:off x="4864942"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Instruction membres C.A</a:t>
          </a:r>
        </a:p>
      </dsp:txBody>
      <dsp:txXfrm>
        <a:off x="4864942" y="3224518"/>
        <a:ext cx="1336544" cy="644431"/>
      </dsp:txXfrm>
    </dsp:sp>
    <dsp:sp modelId="{E40C523D-DAE9-6D4D-9426-D7F429B0D063}">
      <dsp:nvSpPr>
        <dsp:cNvPr id="0" name=""/>
        <dsp:cNvSpPr/>
      </dsp:nvSpPr>
      <dsp:spPr>
        <a:xfrm rot="17700000">
          <a:off x="5701698"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922620CA-3025-BE4F-8B1E-FDB2CD355D3B}">
      <dsp:nvSpPr>
        <dsp:cNvPr id="0" name=""/>
        <dsp:cNvSpPr/>
      </dsp:nvSpPr>
      <dsp:spPr>
        <a:xfrm>
          <a:off x="6367682"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6D872-8D51-534D-8A08-89F8B64B2423}">
      <dsp:nvSpPr>
        <dsp:cNvPr id="0" name=""/>
        <dsp:cNvSpPr/>
      </dsp:nvSpPr>
      <dsp:spPr>
        <a:xfrm rot="17700000">
          <a:off x="5603602"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Comité Stratégique - Sélection des candidatures</a:t>
          </a:r>
        </a:p>
      </dsp:txBody>
      <dsp:txXfrm>
        <a:off x="5603602" y="3224518"/>
        <a:ext cx="1336544" cy="644431"/>
      </dsp:txXfrm>
    </dsp:sp>
    <dsp:sp modelId="{E4FC5C5F-C612-0241-8F37-6F12478B9447}">
      <dsp:nvSpPr>
        <dsp:cNvPr id="0" name=""/>
        <dsp:cNvSpPr/>
      </dsp:nvSpPr>
      <dsp:spPr>
        <a:xfrm rot="17700000">
          <a:off x="6440358"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8E04688A-970B-AC40-8D3D-FA3C70A537EA}">
      <dsp:nvSpPr>
        <dsp:cNvPr id="0" name=""/>
        <dsp:cNvSpPr/>
      </dsp:nvSpPr>
      <dsp:spPr>
        <a:xfrm>
          <a:off x="7106342"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35D06-7B0D-BE46-B5B0-9B7FC7F0C34C}">
      <dsp:nvSpPr>
        <dsp:cNvPr id="0" name=""/>
        <dsp:cNvSpPr/>
      </dsp:nvSpPr>
      <dsp:spPr>
        <a:xfrm rot="17700000">
          <a:off x="6342262"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Notification</a:t>
          </a:r>
        </a:p>
      </dsp:txBody>
      <dsp:txXfrm>
        <a:off x="6342262" y="3224518"/>
        <a:ext cx="1336544" cy="644431"/>
      </dsp:txXfrm>
    </dsp:sp>
    <dsp:sp modelId="{4DCFC674-C561-F04B-AB9D-94B2C4463C31}">
      <dsp:nvSpPr>
        <dsp:cNvPr id="0" name=""/>
        <dsp:cNvSpPr/>
      </dsp:nvSpPr>
      <dsp:spPr>
        <a:xfrm rot="17700000">
          <a:off x="7179018"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07D40A30-1448-F64A-8152-DFF3AE44C79A}">
      <dsp:nvSpPr>
        <dsp:cNvPr id="0" name=""/>
        <dsp:cNvSpPr/>
      </dsp:nvSpPr>
      <dsp:spPr>
        <a:xfrm>
          <a:off x="7845102" y="2027708"/>
          <a:ext cx="1242893" cy="1242893"/>
        </a:xfrm>
        <a:prstGeom prst="donut">
          <a:avLst>
            <a:gd name="adj" fmla="val 2000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394C9-FC3D-E645-82AC-8C4FF4886B0A}">
      <dsp:nvSpPr>
        <dsp:cNvPr id="0" name=""/>
        <dsp:cNvSpPr/>
      </dsp:nvSpPr>
      <dsp:spPr>
        <a:xfrm rot="17700000">
          <a:off x="8283041" y="1014496"/>
          <a:ext cx="1545054" cy="74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fr-FR" sz="1200" b="1" kern="1200" dirty="0">
              <a:latin typeface="Segoe UI" panose="020B0502040204020203" pitchFamily="34" charset="0"/>
              <a:cs typeface="Segoe UI" panose="020B0502040204020203" pitchFamily="34" charset="0"/>
            </a:rPr>
            <a:t>Ajustement et stabilisation projets de recherche</a:t>
          </a:r>
        </a:p>
      </dsp:txBody>
      <dsp:txXfrm>
        <a:off x="8283041" y="1014496"/>
        <a:ext cx="1545054" cy="744596"/>
      </dsp:txXfrm>
    </dsp:sp>
    <dsp:sp modelId="{034E551F-D5C8-8245-9639-1BFE85A0DFA6}">
      <dsp:nvSpPr>
        <dsp:cNvPr id="0" name=""/>
        <dsp:cNvSpPr/>
      </dsp:nvSpPr>
      <dsp:spPr>
        <a:xfrm>
          <a:off x="9181614"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79253-F4CC-BB40-8D63-5EF471E169AB}">
      <dsp:nvSpPr>
        <dsp:cNvPr id="0" name=""/>
        <dsp:cNvSpPr/>
      </dsp:nvSpPr>
      <dsp:spPr>
        <a:xfrm rot="17700000">
          <a:off x="8417534"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Séminaire de Rencontre Chercheurs-Binômes Terrain</a:t>
          </a:r>
        </a:p>
      </dsp:txBody>
      <dsp:txXfrm>
        <a:off x="8417534" y="3224518"/>
        <a:ext cx="1336544" cy="644431"/>
      </dsp:txXfrm>
    </dsp:sp>
    <dsp:sp modelId="{5031107B-238F-F74D-AA13-F43FBEB1B4E9}">
      <dsp:nvSpPr>
        <dsp:cNvPr id="0" name=""/>
        <dsp:cNvSpPr/>
      </dsp:nvSpPr>
      <dsp:spPr>
        <a:xfrm rot="17700000">
          <a:off x="9254290"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EAE5D087-71D2-F24E-AC60-E667B84B1F0C}">
      <dsp:nvSpPr>
        <dsp:cNvPr id="0" name=""/>
        <dsp:cNvSpPr/>
      </dsp:nvSpPr>
      <dsp:spPr>
        <a:xfrm>
          <a:off x="9920274"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88D4F-F47A-F343-BC6B-D787224B5345}">
      <dsp:nvSpPr>
        <dsp:cNvPr id="0" name=""/>
        <dsp:cNvSpPr/>
      </dsp:nvSpPr>
      <dsp:spPr>
        <a:xfrm rot="17700000">
          <a:off x="9156194"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Ajustement éventuel projet de recherche</a:t>
          </a:r>
        </a:p>
      </dsp:txBody>
      <dsp:txXfrm>
        <a:off x="9156194" y="3224518"/>
        <a:ext cx="1336544" cy="644431"/>
      </dsp:txXfrm>
    </dsp:sp>
    <dsp:sp modelId="{706C1B6F-67BE-2A4F-9392-86C789E7EB69}">
      <dsp:nvSpPr>
        <dsp:cNvPr id="0" name=""/>
        <dsp:cNvSpPr/>
      </dsp:nvSpPr>
      <dsp:spPr>
        <a:xfrm rot="17700000">
          <a:off x="9992950"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 modelId="{5BEA1755-ACBB-6544-9092-A43A1AEA13F5}">
      <dsp:nvSpPr>
        <dsp:cNvPr id="0" name=""/>
        <dsp:cNvSpPr/>
      </dsp:nvSpPr>
      <dsp:spPr>
        <a:xfrm>
          <a:off x="10658934" y="2326585"/>
          <a:ext cx="645140" cy="645140"/>
        </a:xfrm>
        <a:prstGeom prst="ellips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BA714-0758-EA4A-B778-B2F5DC7FBBD4}">
      <dsp:nvSpPr>
        <dsp:cNvPr id="0" name=""/>
        <dsp:cNvSpPr/>
      </dsp:nvSpPr>
      <dsp:spPr>
        <a:xfrm rot="17700000">
          <a:off x="9894854" y="3224518"/>
          <a:ext cx="1336544" cy="64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fr-FR" sz="1000" b="0" kern="1200" dirty="0">
              <a:latin typeface="Segoe UI" panose="020B0502040204020203" pitchFamily="34" charset="0"/>
              <a:cs typeface="Segoe UI" panose="020B0502040204020203" pitchFamily="34" charset="0"/>
            </a:rPr>
            <a:t>Comité Stratégique - Validation finale projets recherche</a:t>
          </a:r>
        </a:p>
      </dsp:txBody>
      <dsp:txXfrm>
        <a:off x="9894854" y="3224518"/>
        <a:ext cx="1336544" cy="644431"/>
      </dsp:txXfrm>
    </dsp:sp>
    <dsp:sp modelId="{BED9E7B6-FB8C-0C49-9A8D-FFA261C02E6B}">
      <dsp:nvSpPr>
        <dsp:cNvPr id="0" name=""/>
        <dsp:cNvSpPr/>
      </dsp:nvSpPr>
      <dsp:spPr>
        <a:xfrm rot="17700000">
          <a:off x="10731610" y="1429360"/>
          <a:ext cx="1336544" cy="6444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56E3B35-9716-84C3-C843-E57BDD66F98B}"/>
              </a:ext>
            </a:extLst>
          </p:cNvPr>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7D9696AB-2346-D481-CD73-550856F63857}"/>
              </a:ext>
            </a:extLst>
          </p:cNvPr>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DD1DD601-458A-4579-9DF4-7773719015FA}" type="datetimeFigureOut">
              <a:rPr lang="fr-FR" smtClean="0"/>
              <a:t>09/02/2024</a:t>
            </a:fld>
            <a:endParaRPr lang="fr-FR"/>
          </a:p>
        </p:txBody>
      </p:sp>
      <p:sp>
        <p:nvSpPr>
          <p:cNvPr id="4" name="Espace réservé du pied de page 3">
            <a:extLst>
              <a:ext uri="{FF2B5EF4-FFF2-40B4-BE49-F238E27FC236}">
                <a16:creationId xmlns:a16="http://schemas.microsoft.com/office/drawing/2014/main" id="{52F2AFB7-13E4-DB33-58D1-0EDD369DEFC1}"/>
              </a:ext>
            </a:extLst>
          </p:cNvPr>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119D0733-8583-4B69-42F3-0B3A8C085CF6}"/>
              </a:ext>
            </a:extLst>
          </p:cNvPr>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A2779B54-CFF3-47E9-8FB3-ED52015176F7}" type="slidenum">
              <a:rPr lang="fr-FR" smtClean="0"/>
              <a:t>‹N°›</a:t>
            </a:fld>
            <a:endParaRPr lang="fr-FR"/>
          </a:p>
        </p:txBody>
      </p:sp>
    </p:spTree>
    <p:extLst>
      <p:ext uri="{BB962C8B-B14F-4D97-AF65-F5344CB8AC3E}">
        <p14:creationId xmlns:p14="http://schemas.microsoft.com/office/powerpoint/2010/main" val="28230029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16:28:27.985"/>
    </inkml:context>
    <inkml:brush xml:id="br0">
      <inkml:brushProperty name="width" value="0.08571" units="cm"/>
      <inkml:brushProperty name="height" value="0.08571" units="cm"/>
      <inkml:brushProperty name="color" value="#00A0D7"/>
    </inkml:brush>
  </inkml:definitions>
  <inkml:trace contextRef="#ctx0" brushRef="#br0">1 0 8027,'0'0'0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909B24F-26A2-47F3-A0DA-E2B9A75F2CF0}" type="datetimeFigureOut">
              <a:rPr lang="fr-FR" smtClean="0"/>
              <a:t>09/02/2024</a:t>
            </a:fld>
            <a:endParaRPr lang="fr-FR"/>
          </a:p>
        </p:txBody>
      </p:sp>
      <p:sp>
        <p:nvSpPr>
          <p:cNvPr id="4" name="Espace réservé de l'image des diapositives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FADA3DED-58BB-465F-8853-2A213C8D8B61}" type="slidenum">
              <a:rPr lang="fr-FR" smtClean="0"/>
              <a:t>‹N°›</a:t>
            </a:fld>
            <a:endParaRPr lang="fr-FR"/>
          </a:p>
        </p:txBody>
      </p:sp>
    </p:spTree>
    <p:extLst>
      <p:ext uri="{BB962C8B-B14F-4D97-AF65-F5344CB8AC3E}">
        <p14:creationId xmlns:p14="http://schemas.microsoft.com/office/powerpoint/2010/main" val="378027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les 4 – Mot d’accueil de Patrick</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2</a:t>
            </a:fld>
            <a:endParaRPr lang="fr-FR"/>
          </a:p>
        </p:txBody>
      </p:sp>
    </p:spTree>
    <p:extLst>
      <p:ext uri="{BB962C8B-B14F-4D97-AF65-F5344CB8AC3E}">
        <p14:creationId xmlns:p14="http://schemas.microsoft.com/office/powerpoint/2010/main" val="212132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11</a:t>
            </a:fld>
            <a:endParaRPr lang="fr-FR"/>
          </a:p>
        </p:txBody>
      </p:sp>
    </p:spTree>
    <p:extLst>
      <p:ext uri="{BB962C8B-B14F-4D97-AF65-F5344CB8AC3E}">
        <p14:creationId xmlns:p14="http://schemas.microsoft.com/office/powerpoint/2010/main" val="19937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12</a:t>
            </a:fld>
            <a:endParaRPr lang="fr-FR"/>
          </a:p>
        </p:txBody>
      </p:sp>
    </p:spTree>
    <p:extLst>
      <p:ext uri="{BB962C8B-B14F-4D97-AF65-F5344CB8AC3E}">
        <p14:creationId xmlns:p14="http://schemas.microsoft.com/office/powerpoint/2010/main" val="426068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buFont typeface="+mj-lt"/>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Pascal+ YG</a:t>
            </a:r>
          </a:p>
          <a:p>
            <a:pPr marL="342900" lvl="0" indent="-342900" algn="just">
              <a:buFont typeface="+mj-lt"/>
              <a:buAutoNum type="arabicPeriod"/>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Intérêt de l’objet ou des objets d’évaluation envisagé(s)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quoi l’objet d’évaluation envisagé nécessite de mobiliser et expérimenter des processus évaluatifs coconstruits?)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Faisabilité de l’évaluation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(Dans quelle mesure l’évaluation envisagée est-elle réalisable dans le respect du calendrier d’expérimentation imparti et des ressources et parties prenantes mobilisables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Besoins auxquels pourraient répondre l’expérimentation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 quoi l’expérimentation et l’intervention des chercheurs est susceptible d’éclairer, d’outiller méthodologiquement le binôme candidat dans la mise en œuvre de l’évaluation envisagée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Compatibilité de l’évaluation envisagée avec une approche expérimentale </a:t>
            </a: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(Dans quelle mesure l’évaluation envisagée s’inscrit-elle dans le cadre de l’expérimentation et est en mesure d’en supporter les contraintes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Qualité du binôme et du partenariat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 binôme constitué est-il en mesure de porter conjointement son inscription dans une démarche d’expérimentation sur le champ de l’évaluation et de s’y engager pleinement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1615" algn="just"/>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13</a:t>
            </a:fld>
            <a:endParaRPr lang="fr-FR"/>
          </a:p>
        </p:txBody>
      </p:sp>
    </p:spTree>
    <p:extLst>
      <p:ext uri="{BB962C8B-B14F-4D97-AF65-F5344CB8AC3E}">
        <p14:creationId xmlns:p14="http://schemas.microsoft.com/office/powerpoint/2010/main" val="374351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Pascal</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14</a:t>
            </a:fld>
            <a:endParaRPr lang="fr-FR"/>
          </a:p>
        </p:txBody>
      </p:sp>
    </p:spTree>
    <p:extLst>
      <p:ext uri="{BB962C8B-B14F-4D97-AF65-F5344CB8AC3E}">
        <p14:creationId xmlns:p14="http://schemas.microsoft.com/office/powerpoint/2010/main" val="207161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CF55-3A9E-2B18-F70D-CBCFED5F04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789FDE-EB8E-3EF0-CF9C-2D3601D7B9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CE87F7-AB18-64B3-7D10-A6840FFEF332}"/>
              </a:ext>
            </a:extLst>
          </p:cNvPr>
          <p:cNvSpPr>
            <a:spLocks noGrp="1"/>
          </p:cNvSpPr>
          <p:nvPr>
            <p:ph type="body" idx="1"/>
          </p:nvPr>
        </p:nvSpPr>
        <p:spPr/>
        <p:txBody>
          <a:bodyPr/>
          <a:lstStyle/>
          <a:p>
            <a:r>
              <a:rPr lang="fr-FR" dirty="0"/>
              <a:t>Pascal</a:t>
            </a:r>
          </a:p>
        </p:txBody>
      </p:sp>
      <p:sp>
        <p:nvSpPr>
          <p:cNvPr id="4" name="Espace réservé du numéro de diapositive 3">
            <a:extLst>
              <a:ext uri="{FF2B5EF4-FFF2-40B4-BE49-F238E27FC236}">
                <a16:creationId xmlns:a16="http://schemas.microsoft.com/office/drawing/2014/main" id="{6A33D8C6-4450-7206-0942-6437CD0345A6}"/>
              </a:ext>
            </a:extLst>
          </p:cNvPr>
          <p:cNvSpPr>
            <a:spLocks noGrp="1"/>
          </p:cNvSpPr>
          <p:nvPr>
            <p:ph type="sldNum" sz="quarter" idx="5"/>
          </p:nvPr>
        </p:nvSpPr>
        <p:spPr/>
        <p:txBody>
          <a:bodyPr/>
          <a:lstStyle/>
          <a:p>
            <a:fld id="{FADA3DED-58BB-465F-8853-2A213C8D8B61}" type="slidenum">
              <a:rPr lang="fr-FR" smtClean="0"/>
              <a:t>15</a:t>
            </a:fld>
            <a:endParaRPr lang="fr-FR"/>
          </a:p>
        </p:txBody>
      </p:sp>
    </p:spTree>
    <p:extLst>
      <p:ext uri="{BB962C8B-B14F-4D97-AF65-F5344CB8AC3E}">
        <p14:creationId xmlns:p14="http://schemas.microsoft.com/office/powerpoint/2010/main" val="41600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8AA9-2CCB-0412-B68C-DF24B766E6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786F85-1A71-6198-723C-2F5D5F7230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50173C-ADC6-97EF-563B-ACE7CA1C5847}"/>
              </a:ext>
            </a:extLst>
          </p:cNvPr>
          <p:cNvSpPr>
            <a:spLocks noGrp="1"/>
          </p:cNvSpPr>
          <p:nvPr>
            <p:ph type="body" idx="1"/>
          </p:nvPr>
        </p:nvSpPr>
        <p:spPr/>
        <p:txBody>
          <a:bodyPr/>
          <a:lstStyle/>
          <a:p>
            <a:r>
              <a:rPr lang="fr-FR" dirty="0"/>
              <a:t>Pascal</a:t>
            </a:r>
          </a:p>
        </p:txBody>
      </p:sp>
      <p:sp>
        <p:nvSpPr>
          <p:cNvPr id="4" name="Espace réservé du numéro de diapositive 3">
            <a:extLst>
              <a:ext uri="{FF2B5EF4-FFF2-40B4-BE49-F238E27FC236}">
                <a16:creationId xmlns:a16="http://schemas.microsoft.com/office/drawing/2014/main" id="{37744C45-4111-6724-7859-AF3A8910908B}"/>
              </a:ext>
            </a:extLst>
          </p:cNvPr>
          <p:cNvSpPr>
            <a:spLocks noGrp="1"/>
          </p:cNvSpPr>
          <p:nvPr>
            <p:ph type="sldNum" sz="quarter" idx="5"/>
          </p:nvPr>
        </p:nvSpPr>
        <p:spPr/>
        <p:txBody>
          <a:bodyPr/>
          <a:lstStyle/>
          <a:p>
            <a:fld id="{FADA3DED-58BB-465F-8853-2A213C8D8B61}" type="slidenum">
              <a:rPr lang="fr-FR" smtClean="0"/>
              <a:t>16</a:t>
            </a:fld>
            <a:endParaRPr lang="fr-FR"/>
          </a:p>
        </p:txBody>
      </p:sp>
    </p:spTree>
    <p:extLst>
      <p:ext uri="{BB962C8B-B14F-4D97-AF65-F5344CB8AC3E}">
        <p14:creationId xmlns:p14="http://schemas.microsoft.com/office/powerpoint/2010/main" val="41014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17</a:t>
            </a:fld>
            <a:endParaRPr lang="fr-FR"/>
          </a:p>
        </p:txBody>
      </p:sp>
    </p:spTree>
    <p:extLst>
      <p:ext uri="{BB962C8B-B14F-4D97-AF65-F5344CB8AC3E}">
        <p14:creationId xmlns:p14="http://schemas.microsoft.com/office/powerpoint/2010/main" val="1074690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18</a:t>
            </a:fld>
            <a:endParaRPr lang="fr-FR"/>
          </a:p>
        </p:txBody>
      </p:sp>
    </p:spTree>
    <p:extLst>
      <p:ext uri="{BB962C8B-B14F-4D97-AF65-F5344CB8AC3E}">
        <p14:creationId xmlns:p14="http://schemas.microsoft.com/office/powerpoint/2010/main" val="312762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19</a:t>
            </a:fld>
            <a:endParaRPr lang="fr-FR"/>
          </a:p>
        </p:txBody>
      </p:sp>
    </p:spTree>
    <p:extLst>
      <p:ext uri="{BB962C8B-B14F-4D97-AF65-F5344CB8AC3E}">
        <p14:creationId xmlns:p14="http://schemas.microsoft.com/office/powerpoint/2010/main" val="132549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a:p>
            <a:endParaRPr lang="fr-FR" dirty="0"/>
          </a:p>
          <a:p>
            <a:r>
              <a:rPr lang="fr-FR" dirty="0"/>
              <a:t>Notification à partir du 13 mars</a:t>
            </a:r>
          </a:p>
          <a:p>
            <a:r>
              <a:rPr lang="fr-FR" dirty="0"/>
              <a:t>Présentation sur une page des équipes de recherche </a:t>
            </a:r>
          </a:p>
          <a:p>
            <a:r>
              <a:rPr lang="fr-FR" dirty="0"/>
              <a:t>Présentation de chaque binôme. </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20</a:t>
            </a:fld>
            <a:endParaRPr lang="fr-FR"/>
          </a:p>
        </p:txBody>
      </p:sp>
    </p:spTree>
    <p:extLst>
      <p:ext uri="{BB962C8B-B14F-4D97-AF65-F5344CB8AC3E}">
        <p14:creationId xmlns:p14="http://schemas.microsoft.com/office/powerpoint/2010/main" val="121229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Pascal</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3</a:t>
            </a:fld>
            <a:endParaRPr lang="fr-FR"/>
          </a:p>
        </p:txBody>
      </p:sp>
    </p:spTree>
    <p:extLst>
      <p:ext uri="{BB962C8B-B14F-4D97-AF65-F5344CB8AC3E}">
        <p14:creationId xmlns:p14="http://schemas.microsoft.com/office/powerpoint/2010/main" val="135324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BD1F-F25B-8114-411F-BC040C1EB3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7ABCCE-869F-7879-FCBB-2F9C902DD0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B14654-DBA6-9EA4-D720-DCFE5C0FCD43}"/>
              </a:ext>
            </a:extLst>
          </p:cNvPr>
          <p:cNvSpPr>
            <a:spLocks noGrp="1"/>
          </p:cNvSpPr>
          <p:nvPr>
            <p:ph type="body" idx="1"/>
          </p:nvPr>
        </p:nvSpPr>
        <p:spPr/>
        <p:txBody>
          <a:bodyPr/>
          <a:lstStyle/>
          <a:p>
            <a:r>
              <a:rPr lang="fr-FR" dirty="0"/>
              <a:t>YG</a:t>
            </a:r>
          </a:p>
        </p:txBody>
      </p:sp>
      <p:sp>
        <p:nvSpPr>
          <p:cNvPr id="4" name="Espace réservé du numéro de diapositive 3">
            <a:extLst>
              <a:ext uri="{FF2B5EF4-FFF2-40B4-BE49-F238E27FC236}">
                <a16:creationId xmlns:a16="http://schemas.microsoft.com/office/drawing/2014/main" id="{04779766-D380-2407-2670-EB958CDBE13E}"/>
              </a:ext>
            </a:extLst>
          </p:cNvPr>
          <p:cNvSpPr>
            <a:spLocks noGrp="1"/>
          </p:cNvSpPr>
          <p:nvPr>
            <p:ph type="sldNum" sz="quarter" idx="5"/>
          </p:nvPr>
        </p:nvSpPr>
        <p:spPr/>
        <p:txBody>
          <a:bodyPr/>
          <a:lstStyle/>
          <a:p>
            <a:fld id="{FADA3DED-58BB-465F-8853-2A213C8D8B61}" type="slidenum">
              <a:rPr lang="fr-FR" smtClean="0"/>
              <a:t>21</a:t>
            </a:fld>
            <a:endParaRPr lang="fr-FR"/>
          </a:p>
        </p:txBody>
      </p:sp>
    </p:spTree>
    <p:extLst>
      <p:ext uri="{BB962C8B-B14F-4D97-AF65-F5344CB8AC3E}">
        <p14:creationId xmlns:p14="http://schemas.microsoft.com/office/powerpoint/2010/main" val="217697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A61B-6CFE-DE7E-7EB1-99F3E25156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BDDE2A-D5F1-1C85-AA67-16BF4DA4CE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616D27-796F-BF20-2B93-4BC715C49759}"/>
              </a:ext>
            </a:extLst>
          </p:cNvPr>
          <p:cNvSpPr>
            <a:spLocks noGrp="1"/>
          </p:cNvSpPr>
          <p:nvPr>
            <p:ph type="body" idx="1"/>
          </p:nvPr>
        </p:nvSpPr>
        <p:spPr/>
        <p:txBody>
          <a:bodyPr/>
          <a:lstStyle/>
          <a:p>
            <a:r>
              <a:rPr lang="fr-FR"/>
              <a:t>YG</a:t>
            </a:r>
            <a:endParaRPr lang="fr-FR" dirty="0"/>
          </a:p>
        </p:txBody>
      </p:sp>
      <p:sp>
        <p:nvSpPr>
          <p:cNvPr id="4" name="Espace réservé du numéro de diapositive 3">
            <a:extLst>
              <a:ext uri="{FF2B5EF4-FFF2-40B4-BE49-F238E27FC236}">
                <a16:creationId xmlns:a16="http://schemas.microsoft.com/office/drawing/2014/main" id="{0CF13F5F-B5FF-42F7-E767-81107C6A4E60}"/>
              </a:ext>
            </a:extLst>
          </p:cNvPr>
          <p:cNvSpPr>
            <a:spLocks noGrp="1"/>
          </p:cNvSpPr>
          <p:nvPr>
            <p:ph type="sldNum" sz="quarter" idx="5"/>
          </p:nvPr>
        </p:nvSpPr>
        <p:spPr/>
        <p:txBody>
          <a:bodyPr/>
          <a:lstStyle/>
          <a:p>
            <a:fld id="{FADA3DED-58BB-465F-8853-2A213C8D8B61}" type="slidenum">
              <a:rPr lang="fr-FR" smtClean="0"/>
              <a:t>22</a:t>
            </a:fld>
            <a:endParaRPr lang="fr-FR"/>
          </a:p>
        </p:txBody>
      </p:sp>
    </p:spTree>
    <p:extLst>
      <p:ext uri="{BB962C8B-B14F-4D97-AF65-F5344CB8AC3E}">
        <p14:creationId xmlns:p14="http://schemas.microsoft.com/office/powerpoint/2010/main" val="2674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Pascal</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4</a:t>
            </a:fld>
            <a:endParaRPr lang="fr-FR"/>
          </a:p>
        </p:txBody>
      </p:sp>
    </p:spTree>
    <p:extLst>
      <p:ext uri="{BB962C8B-B14F-4D97-AF65-F5344CB8AC3E}">
        <p14:creationId xmlns:p14="http://schemas.microsoft.com/office/powerpoint/2010/main" val="297763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Pascal</a:t>
            </a:r>
          </a:p>
          <a:p>
            <a:r>
              <a:rPr lang="fr-FR" b="1" dirty="0"/>
              <a:t>Associations JEP </a:t>
            </a:r>
            <a:r>
              <a:rPr lang="fr-FR" dirty="0"/>
              <a:t>: bénéficiaires d’un poste FONJEP, ou impliquées dans un dispositif de solidarité internationale</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5</a:t>
            </a:fld>
            <a:endParaRPr lang="fr-FR"/>
          </a:p>
        </p:txBody>
      </p:sp>
    </p:spTree>
    <p:extLst>
      <p:ext uri="{BB962C8B-B14F-4D97-AF65-F5344CB8AC3E}">
        <p14:creationId xmlns:p14="http://schemas.microsoft.com/office/powerpoint/2010/main" val="127601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6</a:t>
            </a:fld>
            <a:endParaRPr lang="fr-FR"/>
          </a:p>
        </p:txBody>
      </p:sp>
    </p:spTree>
    <p:extLst>
      <p:ext uri="{BB962C8B-B14F-4D97-AF65-F5344CB8AC3E}">
        <p14:creationId xmlns:p14="http://schemas.microsoft.com/office/powerpoint/2010/main" val="406349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YG</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7</a:t>
            </a:fld>
            <a:endParaRPr lang="fr-FR"/>
          </a:p>
        </p:txBody>
      </p:sp>
    </p:spTree>
    <p:extLst>
      <p:ext uri="{BB962C8B-B14F-4D97-AF65-F5344CB8AC3E}">
        <p14:creationId xmlns:p14="http://schemas.microsoft.com/office/powerpoint/2010/main" val="35750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lvl="1" indent="0" algn="just">
              <a:buFont typeface="+mj-lt"/>
              <a:buNone/>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Pascal</a:t>
            </a:r>
          </a:p>
          <a:p>
            <a:pPr marL="457200" lvl="1" indent="0" algn="just">
              <a:buFont typeface="+mj-lt"/>
              <a:buNone/>
            </a:pPr>
            <a:endPar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rabicPeriod"/>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La co-construction</a:t>
            </a:r>
            <a:r>
              <a:rPr lang="fr-FR"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entre chercheurs et parties prenantes est un principe auquel le </a:t>
            </a:r>
            <a:r>
              <a:rPr lang="fr-FR"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Fonjep</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sera particulièrement sensible de l’amont à l’aval de l’expérimentation. Il conviendra donc de proposer une approche méthodologique qui garantisse les conditions du partage et de </a:t>
            </a:r>
            <a:r>
              <a:rPr lang="fr-FR"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-élaboration à toutes les étapes du processus de l’expérimentation. Soit, une méthode qui associera les parties prenantes des terrains investigués par chacune des équipes de chercheurs participative retenues (Cf. articles 3a et 3b) </a:t>
            </a:r>
            <a:r>
              <a:rPr lang="fr-FR" sz="1200" dirty="0">
                <a:effectLst/>
                <a:latin typeface="Calibri" panose="020F0502020204030204" pitchFamily="34" charset="0"/>
                <a:ea typeface="Calibri" panose="020F0502020204030204" pitchFamily="34" charset="0"/>
                <a:cs typeface="Times New Roman" panose="02020603050405020304" pitchFamily="18" charset="0"/>
              </a:rPr>
              <a:t>et permettra de construire et d’éprouver,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 le terrain</a:t>
            </a:r>
            <a:r>
              <a:rPr lang="fr-FR" sz="1200" dirty="0">
                <a:effectLst/>
                <a:latin typeface="Calibri" panose="020F0502020204030204" pitchFamily="34" charset="0"/>
                <a:ea typeface="Calibri" panose="020F0502020204030204" pitchFamily="34" charset="0"/>
                <a:cs typeface="Times New Roman" panose="02020603050405020304" pitchFamily="18" charset="0"/>
              </a:rPr>
              <a:t>, avec les acteurs, les dispositifs/solutions méthodologiques envisagés.</a:t>
            </a:r>
          </a:p>
          <a:p>
            <a:pPr marL="742950" lvl="1" indent="-285750" algn="just">
              <a:buFont typeface="+mj-lt"/>
              <a:buAutoNum type="arabi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rabicPeriod"/>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La capitalisation</a:t>
            </a:r>
            <a:r>
              <a:rPr lang="fr-FR"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des acquis tout au long de la démarche de recherche devra également se développer en lien étroit avec les terrains associatifs investigués, afin que la co-production de connaissances soit un levier d’émancipation des acteurs demain. L’approche de ce que l’on nomme « la valeur associative » et les évolutions des perceptions des acteurs au cours de la recherche-action (critères - indicateurs – impacts) seront régulièrement mis en lumière avec ces derniers et partagés auprès du Comité de capitalisation académique et opérationnel mis en place dans le cadre de cette démarche.</a:t>
            </a:r>
          </a:p>
          <a:p>
            <a:pPr marL="742950" lvl="1" indent="-285750" algn="just">
              <a:buFont typeface="+mj-lt"/>
              <a:buAutoNum type="arabi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rabicPeriod"/>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Le transfert :</a:t>
            </a:r>
            <a:r>
              <a:rPr lang="fr-FR"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La transformation des acquis théoriques et méthodologiques tout au long du processus sera également recherchée afin de réaliser pas à pas des supports de transfert autoportés à destination de l’écosystème du FONJEP pour test. C’est auprès et avec les Comités de Capitalisation et de Transformation/diffusion que ce travail de transformation sera imaginé pour une exploitation future en toute autonomie des connaissances et des méthodes issues des expérimentations.</a:t>
            </a:r>
          </a:p>
          <a:p>
            <a:pPr marL="742950" lvl="1" indent="-285750" algn="just">
              <a:buFont typeface="+mj-lt"/>
              <a:buAutoNum type="arabicPeriod"/>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rabicPeriod"/>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L’évaluation</a:t>
            </a:r>
            <a:r>
              <a:rPr lang="fr-FR"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processus évaluatifs expérimentés avec les parties prenantes, afin de leur permettre d’identifier ce qui leur est particulièrement utile pour s’inscrire dans un processus d’évaluation de ce type, c’est-à-dire pour participer, contribuer, construire un point de vue, délibérer.</a:t>
            </a:r>
          </a:p>
          <a:p>
            <a:pPr marL="742950" lvl="1" indent="-285750" algn="just">
              <a:buFont typeface="+mj-lt"/>
              <a:buAutoNum type="arabicPeriod"/>
            </a:pPr>
            <a:endParaRPr lang="fr-FR"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mj-lt"/>
              <a:buAutoNum type="arabicPeriod"/>
            </a:pPr>
            <a:r>
              <a:rPr lang="fr-FR" sz="16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La délibération :</a:t>
            </a:r>
            <a:r>
              <a:rPr lang="fr-FR" sz="16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éléments de méthodologie d’évaluation devront permettre de révéler la valeur créée, de mettre en discussion les apprentissages avec l’ensemble des parties prenantes pour qu’elles soient, ensuite, en capacité de délibérer collectivement afin de statuer sur les recommandations à formuler et d’envisager les suites à leur donner.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8</a:t>
            </a:fld>
            <a:endParaRPr lang="fr-FR"/>
          </a:p>
        </p:txBody>
      </p:sp>
    </p:spTree>
    <p:extLst>
      <p:ext uri="{BB962C8B-B14F-4D97-AF65-F5344CB8AC3E}">
        <p14:creationId xmlns:p14="http://schemas.microsoft.com/office/powerpoint/2010/main" val="164629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Pascal</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9</a:t>
            </a:fld>
            <a:endParaRPr lang="fr-FR"/>
          </a:p>
        </p:txBody>
      </p:sp>
    </p:spTree>
    <p:extLst>
      <p:ext uri="{BB962C8B-B14F-4D97-AF65-F5344CB8AC3E}">
        <p14:creationId xmlns:p14="http://schemas.microsoft.com/office/powerpoint/2010/main" val="421416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Pascal</a:t>
            </a:r>
          </a:p>
        </p:txBody>
      </p:sp>
      <p:sp>
        <p:nvSpPr>
          <p:cNvPr id="4" name="Espace réservé du numéro de diapositive 3"/>
          <p:cNvSpPr>
            <a:spLocks noGrp="1"/>
          </p:cNvSpPr>
          <p:nvPr>
            <p:ph type="sldNum" sz="quarter" idx="5"/>
          </p:nvPr>
        </p:nvSpPr>
        <p:spPr/>
        <p:txBody>
          <a:bodyPr/>
          <a:lstStyle/>
          <a:p>
            <a:fld id="{FADA3DED-58BB-465F-8853-2A213C8D8B61}" type="slidenum">
              <a:rPr lang="fr-FR" smtClean="0"/>
              <a:t>10</a:t>
            </a:fld>
            <a:endParaRPr lang="fr-FR"/>
          </a:p>
        </p:txBody>
      </p:sp>
    </p:spTree>
    <p:extLst>
      <p:ext uri="{BB962C8B-B14F-4D97-AF65-F5344CB8AC3E}">
        <p14:creationId xmlns:p14="http://schemas.microsoft.com/office/powerpoint/2010/main" val="11148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7C4C7-017A-1ADB-0313-401C8279E95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AED4C24-9182-16E5-76E2-C2AFDD21F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40EDCEC-781D-51F2-FC78-0EEC3ED0A65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88ABFA5-9585-D440-0B8D-A11D8B5070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064A1E-6E33-E422-531A-94BDB96FEEBA}"/>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381783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A0C2C-A457-1A33-AB54-F13BAE2054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2F9FD7-D63F-7664-84FF-C46248AEA1E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CF69E2-BD99-D3DD-850B-B3F428F58B5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00ABB1A-8216-C5F5-9F4F-C5F91AFC4E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FAD2E9-EF4B-E49D-679B-7F5875D208CD}"/>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273929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77F2C3-5411-A217-87D3-B833EBAEE4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6647E0-BF3F-BD4C-16BD-113C33AEC9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22B84D-6CD1-AD92-B542-72333A0ED04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513B6F1-08B5-2B99-45D4-A84A3AAEEE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C66774-BF47-6BE5-5D8A-C59C35A80BD7}"/>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101817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CF6CC-D3E8-0087-312E-30FA15CB2E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E9BB1E-D066-46C4-2E0C-8AE4D50A2B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7CD01A-06D0-95DB-173D-D19D78746B9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536AF4-D32B-FFC4-8AEE-89B8CCFFA1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A77C9-27A6-926A-5EE5-E115D9BBC83A}"/>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107514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FF43E-1730-5062-8ED0-E04E4131E0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7C1BAC-B742-CAB5-2356-6310F9ED9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520C24-4588-1A55-F6DC-DC0CE2A07F5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AF8C0FA-71EB-0FE8-3A8F-B20D9FA9BB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E9997B-5F78-9BDB-E2DB-584E89F36886}"/>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198523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EC43F-2BEA-98E8-F31B-C567EB374C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9F1C0A-A444-3095-91C2-CAB5792FD5C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F8E8D3-154F-4654-D53D-5D1553C880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A9D75AB-821F-AA78-A6E7-4411C0D4D84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25B66B9-30A2-8E51-A02C-4D28264A7B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38C184D-E484-3F2C-7459-3346FFC6CAA4}"/>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201103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2579-1C60-3E03-D38E-35E74386DCF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11774E-7641-C839-7E9E-682C6665F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6F7BBC-FFE0-1D8D-D9B2-C976515F59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66534AF-DF7E-44A6-5F91-DFBEB8B3B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2AEC5F-6A5D-DC56-2450-C6152F0806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ADB585-C6EA-34A6-B4A0-F708CE96F67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43F332C2-47F5-F060-23A8-46A3D7A19A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2783AA-74E6-CB18-6109-D31B29CB6B6A}"/>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303741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06C95-10ED-2309-D355-17B9A99D18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D12F9A-00C2-C97E-41E7-D0DA61EAC662}"/>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ED864C4B-1F2D-849B-DEE5-5EAA5F3389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C81E56B-30F4-26F3-F501-2D6E2C213C48}"/>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376379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6C8DE1-A08E-2FAF-7375-B3AE3D9F3E1C}"/>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3B3E2B27-2A58-4B38-906F-9F4FB6A755C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9207A2-178E-60BA-74BC-BF6A93161DFB}"/>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224406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6144B-44EA-01EF-6039-AF538CD6F3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3568B6-B1CA-4479-37FB-9330DA250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B600F2-DB32-D49B-B419-CCA4D1DC6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BEA39F-6517-756F-C460-395F6E583E1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B77BFF7-05FF-EB72-11EF-2F14D52360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C44F38-67AC-AC5D-57B1-298B274F0CBC}"/>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375981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94075-3CE7-2E3D-E061-E0EDECB49E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0452297-B3F7-98DC-6929-F0493D731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B866E01-B7DB-E94E-77B2-412E4B4DC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741CB1-8754-F691-9E83-349750DED26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06648897-CC0D-0932-13CE-6D3D59580B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4BA998-5130-A5FD-360F-9EABA5BE2A75}"/>
              </a:ext>
            </a:extLst>
          </p:cNvPr>
          <p:cNvSpPr>
            <a:spLocks noGrp="1"/>
          </p:cNvSpPr>
          <p:nvPr>
            <p:ph type="sldNum" sz="quarter" idx="12"/>
          </p:nvPr>
        </p:nvSpPr>
        <p:spPr/>
        <p:txBody>
          <a:bodyPr/>
          <a:lstStyle/>
          <a:p>
            <a:fld id="{125F255D-BA1C-47E0-8DC5-1401AF9EC285}" type="slidenum">
              <a:rPr lang="fr-FR" smtClean="0"/>
              <a:t>‹N°›</a:t>
            </a:fld>
            <a:endParaRPr lang="fr-FR"/>
          </a:p>
        </p:txBody>
      </p:sp>
    </p:spTree>
    <p:extLst>
      <p:ext uri="{BB962C8B-B14F-4D97-AF65-F5344CB8AC3E}">
        <p14:creationId xmlns:p14="http://schemas.microsoft.com/office/powerpoint/2010/main" val="357149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310CC0C-669D-AFC9-1923-2BA850693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9588711-D917-6BE0-5884-E93766B4C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CFC24F-C770-2F6C-09CB-87A7F44A6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8413A0C-252D-73FA-8198-BDE0A83F3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6731872-A6D6-7A6D-9004-AFBDA2949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F255D-BA1C-47E0-8DC5-1401AF9EC285}" type="slidenum">
              <a:rPr lang="fr-FR" smtClean="0"/>
              <a:t>‹N°›</a:t>
            </a:fld>
            <a:endParaRPr lang="fr-FR"/>
          </a:p>
        </p:txBody>
      </p:sp>
    </p:spTree>
    <p:extLst>
      <p:ext uri="{BB962C8B-B14F-4D97-AF65-F5344CB8AC3E}">
        <p14:creationId xmlns:p14="http://schemas.microsoft.com/office/powerpoint/2010/main" val="278905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onjep.org/modeles-socio-economiques/res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C3B41-A93B-92A0-7C53-2CC3E97D147D}"/>
              </a:ext>
            </a:extLst>
          </p:cNvPr>
          <p:cNvSpPr>
            <a:spLocks noGrp="1"/>
          </p:cNvSpPr>
          <p:nvPr>
            <p:ph type="title"/>
          </p:nvPr>
        </p:nvSpPr>
        <p:spPr>
          <a:xfrm>
            <a:off x="2498906" y="2074955"/>
            <a:ext cx="7668285" cy="2708089"/>
          </a:xfrm>
        </p:spPr>
        <p:txBody>
          <a:bodyPr>
            <a:normAutofit fontScale="90000"/>
          </a:bodyPr>
          <a:lstStyle/>
          <a:p>
            <a:pPr algn="ctr"/>
            <a:r>
              <a:rPr lang="fr-FR" dirty="0">
                <a:solidFill>
                  <a:srgbClr val="F785DF"/>
                </a:solidFill>
                <a:latin typeface="Melon Juice Two" pitchFamily="2" charset="77"/>
              </a:rPr>
              <a:t>Questions autour de l’Appel à candidatures </a:t>
            </a:r>
            <a:br>
              <a:rPr lang="fr-FR" dirty="0">
                <a:solidFill>
                  <a:srgbClr val="F785DF"/>
                </a:solidFill>
                <a:latin typeface="Melon Juice Two" pitchFamily="2" charset="77"/>
              </a:rPr>
            </a:br>
            <a:r>
              <a:rPr lang="fr-FR" dirty="0">
                <a:solidFill>
                  <a:srgbClr val="F785DF"/>
                </a:solidFill>
                <a:latin typeface="Melon Juice Two" pitchFamily="2" charset="77"/>
              </a:rPr>
              <a:t>« Terrains d’expérimentation »</a:t>
            </a:r>
            <a:br>
              <a:rPr lang="fr-FR" dirty="0">
                <a:solidFill>
                  <a:srgbClr val="F785DF"/>
                </a:solidFill>
                <a:latin typeface="Melon Juice Two" pitchFamily="2" charset="77"/>
              </a:rPr>
            </a:br>
            <a:br>
              <a:rPr lang="fr-FR" sz="3900" dirty="0">
                <a:solidFill>
                  <a:srgbClr val="0099CC"/>
                </a:solidFill>
                <a:latin typeface="Melon Juice Two" pitchFamily="2" charset="77"/>
              </a:rPr>
            </a:br>
            <a:r>
              <a:rPr lang="fr-FR" sz="3900" dirty="0">
                <a:solidFill>
                  <a:srgbClr val="0099CC"/>
                </a:solidFill>
                <a:latin typeface="Melon Juice Two" pitchFamily="2" charset="77"/>
              </a:rPr>
              <a:t>L’évaluation des actions associatives : </a:t>
            </a:r>
            <a:br>
              <a:rPr lang="fr-FR" sz="3900" dirty="0">
                <a:solidFill>
                  <a:srgbClr val="0099CC"/>
                </a:solidFill>
                <a:latin typeface="Melon Juice Two" pitchFamily="2" charset="77"/>
              </a:rPr>
            </a:br>
            <a:r>
              <a:rPr lang="fr-FR" sz="3900" dirty="0">
                <a:solidFill>
                  <a:srgbClr val="0099CC"/>
                </a:solidFill>
                <a:latin typeface="Melon Juice Two" pitchFamily="2" charset="77"/>
              </a:rPr>
              <a:t>comment en faire l’affaire de tous, via des expérimentations en recherche participative ?</a:t>
            </a:r>
            <a:endParaRPr lang="fr-FR" sz="3300" dirty="0"/>
          </a:p>
        </p:txBody>
      </p:sp>
      <p:sp>
        <p:nvSpPr>
          <p:cNvPr id="8" name="Espace réservé du numéro de diapositive 7">
            <a:extLst>
              <a:ext uri="{FF2B5EF4-FFF2-40B4-BE49-F238E27FC236}">
                <a16:creationId xmlns:a16="http://schemas.microsoft.com/office/drawing/2014/main" id="{6FF0BB91-5D6C-5D22-2040-E84FEF906E17}"/>
              </a:ext>
            </a:extLst>
          </p:cNvPr>
          <p:cNvSpPr>
            <a:spLocks noGrp="1"/>
          </p:cNvSpPr>
          <p:nvPr>
            <p:ph type="sldNum" sz="quarter" idx="12"/>
          </p:nvPr>
        </p:nvSpPr>
        <p:spPr/>
        <p:txBody>
          <a:bodyPr/>
          <a:lstStyle/>
          <a:p>
            <a:fld id="{125F255D-BA1C-47E0-8DC5-1401AF9EC285}" type="slidenum">
              <a:rPr lang="fr-FR" smtClean="0"/>
              <a:t>1</a:t>
            </a:fld>
            <a:endParaRPr lang="fr-FR" dirty="0"/>
          </a:p>
        </p:txBody>
      </p:sp>
      <p:sp>
        <p:nvSpPr>
          <p:cNvPr id="9" name="ZoneTexte 8">
            <a:extLst>
              <a:ext uri="{FF2B5EF4-FFF2-40B4-BE49-F238E27FC236}">
                <a16:creationId xmlns:a16="http://schemas.microsoft.com/office/drawing/2014/main" id="{583460B8-E945-EE44-6CAA-C3353DBC3B7A}"/>
              </a:ext>
            </a:extLst>
          </p:cNvPr>
          <p:cNvSpPr txBox="1"/>
          <p:nvPr/>
        </p:nvSpPr>
        <p:spPr>
          <a:xfrm>
            <a:off x="0" y="5911230"/>
            <a:ext cx="12192000" cy="400110"/>
          </a:xfrm>
          <a:prstGeom prst="rect">
            <a:avLst/>
          </a:prstGeom>
          <a:noFill/>
          <a:ln>
            <a:solidFill>
              <a:srgbClr val="009999"/>
            </a:solidFill>
          </a:ln>
        </p:spPr>
        <p:txBody>
          <a:bodyPr wrap="square" rtlCol="0">
            <a:spAutoFit/>
          </a:bodyPr>
          <a:lstStyle/>
          <a:p>
            <a:pPr algn="ctr"/>
            <a:r>
              <a:rPr lang="fr-FR" sz="2000" dirty="0">
                <a:solidFill>
                  <a:srgbClr val="0EA4B8"/>
                </a:solidFill>
                <a:latin typeface="Melon Juice Two" pitchFamily="2" charset="77"/>
              </a:rPr>
              <a:t>Webinaire– 9 février 2024</a:t>
            </a:r>
          </a:p>
        </p:txBody>
      </p:sp>
      <p:pic>
        <p:nvPicPr>
          <p:cNvPr id="7" name="Image 6" descr="Une image contenant texte, Police, logo, Graphique&#10;&#10;Description générée automatiquement">
            <a:extLst>
              <a:ext uri="{FF2B5EF4-FFF2-40B4-BE49-F238E27FC236}">
                <a16:creationId xmlns:a16="http://schemas.microsoft.com/office/drawing/2014/main" id="{F4AF103B-0CC7-895C-F47E-89A4796BD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72" y="231208"/>
            <a:ext cx="2141855" cy="1079500"/>
          </a:xfrm>
          <a:prstGeom prst="rect">
            <a:avLst/>
          </a:prstGeom>
        </p:spPr>
      </p:pic>
      <p:pic>
        <p:nvPicPr>
          <p:cNvPr id="10" name="Image 9" descr="Une image contenant texte, Police, capture d’écran, Graphique&#10;&#10;Description générée automatiquement">
            <a:extLst>
              <a:ext uri="{FF2B5EF4-FFF2-40B4-BE49-F238E27FC236}">
                <a16:creationId xmlns:a16="http://schemas.microsoft.com/office/drawing/2014/main" id="{1898D29F-9B9D-16AB-1AD3-20D91F0BF5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9525" y="231208"/>
            <a:ext cx="1079500" cy="1079500"/>
          </a:xfrm>
          <a:prstGeom prst="rect">
            <a:avLst/>
          </a:prstGeom>
          <a:noFill/>
          <a:ln>
            <a:noFill/>
          </a:ln>
        </p:spPr>
      </p:pic>
    </p:spTree>
    <p:extLst>
      <p:ext uri="{BB962C8B-B14F-4D97-AF65-F5344CB8AC3E}">
        <p14:creationId xmlns:p14="http://schemas.microsoft.com/office/powerpoint/2010/main" val="117927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Caractéristiques des terrains d’expérimentation</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10</a:t>
            </a:fld>
            <a:endParaRPr lang="fr-FR" dirty="0"/>
          </a:p>
        </p:txBody>
      </p:sp>
      <p:sp>
        <p:nvSpPr>
          <p:cNvPr id="11" name="ZoneTexte 10">
            <a:extLst>
              <a:ext uri="{FF2B5EF4-FFF2-40B4-BE49-F238E27FC236}">
                <a16:creationId xmlns:a16="http://schemas.microsoft.com/office/drawing/2014/main" id="{737B21EB-FD91-0B8B-073C-C4D103326C9D}"/>
              </a:ext>
            </a:extLst>
          </p:cNvPr>
          <p:cNvSpPr txBox="1"/>
          <p:nvPr/>
        </p:nvSpPr>
        <p:spPr>
          <a:xfrm>
            <a:off x="1575322" y="2338281"/>
            <a:ext cx="8808598" cy="1631216"/>
          </a:xfrm>
          <a:prstGeom prst="rect">
            <a:avLst/>
          </a:prstGeom>
          <a:solidFill>
            <a:srgbClr val="009999"/>
          </a:solidFill>
        </p:spPr>
        <p:txBody>
          <a:bodyPr wrap="square">
            <a:spAutoFit/>
          </a:bodyPr>
          <a:lstStyle/>
          <a:p>
            <a:pPr algn="just"/>
            <a:r>
              <a:rPr lang="fr-FR" sz="2000" b="1" dirty="0">
                <a:effectLst/>
                <a:latin typeface="Segoe UI" panose="020B0502040204020203" pitchFamily="34" charset="0"/>
                <a:ea typeface="Calibri" panose="020F0502020204030204" pitchFamily="34" charset="0"/>
                <a:cs typeface="Segoe UI" panose="020B0502040204020203" pitchFamily="34" charset="0"/>
              </a:rPr>
              <a:t>10 expérimentations répartis selon l’échelon géographique</a:t>
            </a:r>
            <a:r>
              <a:rPr lang="fr-FR" sz="2000" dirty="0">
                <a:effectLst/>
                <a:latin typeface="Segoe UI" panose="020B0502040204020203" pitchFamily="34" charset="0"/>
                <a:ea typeface="Calibri" panose="020F0502020204030204" pitchFamily="34" charset="0"/>
                <a:cs typeface="Segoe UI" panose="020B0502040204020203" pitchFamily="34" charset="0"/>
              </a:rPr>
              <a:t> comme suit : </a:t>
            </a:r>
          </a:p>
          <a:p>
            <a:pPr marL="800100" lvl="1" indent="-342900" algn="just">
              <a:buClr>
                <a:srgbClr val="FFC000"/>
              </a:buClr>
              <a:buFont typeface="Courier New" panose="02070309020205020404" pitchFamily="49" charset="0"/>
              <a:buChar char="o"/>
            </a:pPr>
            <a:r>
              <a:rPr lang="fr-FR" sz="2000" dirty="0">
                <a:effectLst/>
                <a:latin typeface="Segoe UI" panose="020B0502040204020203" pitchFamily="34" charset="0"/>
                <a:ea typeface="Calibri" panose="020F0502020204030204" pitchFamily="34" charset="0"/>
                <a:cs typeface="Segoe UI" panose="020B0502040204020203" pitchFamily="34" charset="0"/>
              </a:rPr>
              <a:t>5 expérimentations locales (échelle communale ou intercommunale) ;</a:t>
            </a:r>
          </a:p>
          <a:p>
            <a:pPr marL="800100" lvl="1" indent="-342900" algn="just">
              <a:buClr>
                <a:srgbClr val="FFC000"/>
              </a:buClr>
              <a:buFont typeface="Courier New" panose="02070309020205020404" pitchFamily="49" charset="0"/>
              <a:buChar char="o"/>
            </a:pPr>
            <a:r>
              <a:rPr lang="fr-FR" sz="2000" dirty="0">
                <a:effectLst/>
                <a:latin typeface="Segoe UI" panose="020B0502040204020203" pitchFamily="34" charset="0"/>
                <a:ea typeface="Calibri" panose="020F0502020204030204" pitchFamily="34" charset="0"/>
                <a:cs typeface="Segoe UI" panose="020B0502040204020203" pitchFamily="34" charset="0"/>
              </a:rPr>
              <a:t>2 expérimentations départementales ;</a:t>
            </a:r>
          </a:p>
          <a:p>
            <a:pPr marL="800100" lvl="1" indent="-342900" algn="just">
              <a:buClr>
                <a:srgbClr val="FFC000"/>
              </a:buClr>
              <a:buFont typeface="Courier New" panose="02070309020205020404" pitchFamily="49" charset="0"/>
              <a:buChar char="o"/>
            </a:pPr>
            <a:r>
              <a:rPr lang="fr-FR" sz="2000" dirty="0">
                <a:effectLst/>
                <a:latin typeface="Segoe UI" panose="020B0502040204020203" pitchFamily="34" charset="0"/>
                <a:ea typeface="Calibri" panose="020F0502020204030204" pitchFamily="34" charset="0"/>
                <a:cs typeface="Segoe UI" panose="020B0502040204020203" pitchFamily="34" charset="0"/>
              </a:rPr>
              <a:t>2 expérimentations régionales ;</a:t>
            </a:r>
          </a:p>
          <a:p>
            <a:pPr marL="800100" lvl="1" indent="-342900" algn="just">
              <a:buClr>
                <a:srgbClr val="FFC000"/>
              </a:buClr>
              <a:buFont typeface="Courier New" panose="02070309020205020404" pitchFamily="49" charset="0"/>
              <a:buChar char="o"/>
            </a:pPr>
            <a:r>
              <a:rPr lang="fr-FR" sz="2000" dirty="0">
                <a:effectLst/>
                <a:latin typeface="Segoe UI" panose="020B0502040204020203" pitchFamily="34" charset="0"/>
                <a:ea typeface="Calibri" panose="020F0502020204030204" pitchFamily="34" charset="0"/>
                <a:cs typeface="Segoe UI" panose="020B0502040204020203" pitchFamily="34" charset="0"/>
              </a:rPr>
              <a:t>1 expérimentation nationale.</a:t>
            </a:r>
          </a:p>
        </p:txBody>
      </p:sp>
      <p:sp>
        <p:nvSpPr>
          <p:cNvPr id="22" name="ZoneTexte 21">
            <a:extLst>
              <a:ext uri="{FF2B5EF4-FFF2-40B4-BE49-F238E27FC236}">
                <a16:creationId xmlns:a16="http://schemas.microsoft.com/office/drawing/2014/main" id="{C1653351-3D8F-E73A-6478-B95ED5BDA285}"/>
              </a:ext>
            </a:extLst>
          </p:cNvPr>
          <p:cNvSpPr txBox="1"/>
          <p:nvPr/>
        </p:nvSpPr>
        <p:spPr>
          <a:xfrm>
            <a:off x="1363874" y="4724872"/>
            <a:ext cx="9231502" cy="646331"/>
          </a:xfrm>
          <a:prstGeom prst="rect">
            <a:avLst/>
          </a:prstGeom>
          <a:solidFill>
            <a:srgbClr val="FFC600"/>
          </a:solidFill>
        </p:spPr>
        <p:txBody>
          <a:bodyPr wrap="none" rtlCol="0">
            <a:spAutoFit/>
          </a:bodyPr>
          <a:lstStyle/>
          <a:p>
            <a:pPr algn="ctr"/>
            <a:r>
              <a:rPr lang="fr-FR" b="1" dirty="0"/>
              <a:t>1 équipe de recherche interviendra auprès d’acteurs issus de deux terrains d’expérimentation : </a:t>
            </a:r>
          </a:p>
          <a:p>
            <a:pPr algn="ctr"/>
            <a:r>
              <a:rPr lang="fr-FR" b="1" dirty="0"/>
              <a:t>1 terrain local + 1 terrain relevant d’un autre échelon géographique</a:t>
            </a:r>
          </a:p>
        </p:txBody>
      </p:sp>
    </p:spTree>
    <p:extLst>
      <p:ext uri="{BB962C8B-B14F-4D97-AF65-F5344CB8AC3E}">
        <p14:creationId xmlns:p14="http://schemas.microsoft.com/office/powerpoint/2010/main" val="13399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Conditions à remplir pour candidater</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11</a:t>
            </a:fld>
            <a:endParaRPr lang="fr-FR" dirty="0"/>
          </a:p>
        </p:txBody>
      </p:sp>
      <p:sp>
        <p:nvSpPr>
          <p:cNvPr id="5" name="ZoneTexte 4">
            <a:extLst>
              <a:ext uri="{FF2B5EF4-FFF2-40B4-BE49-F238E27FC236}">
                <a16:creationId xmlns:a16="http://schemas.microsoft.com/office/drawing/2014/main" id="{9F6E0051-3913-7642-DF6E-B1BC1BDA2C57}"/>
              </a:ext>
            </a:extLst>
          </p:cNvPr>
          <p:cNvSpPr txBox="1"/>
          <p:nvPr/>
        </p:nvSpPr>
        <p:spPr>
          <a:xfrm>
            <a:off x="1292377" y="1612213"/>
            <a:ext cx="9907809" cy="1938992"/>
          </a:xfrm>
          <a:prstGeom prst="rect">
            <a:avLst/>
          </a:prstGeom>
          <a:noFill/>
        </p:spPr>
        <p:txBody>
          <a:bodyPr wrap="square">
            <a:spAutoFit/>
          </a:bodyPr>
          <a:lstStyle/>
          <a:p>
            <a:pPr algn="just"/>
            <a:r>
              <a:rPr lang="fr-FR" sz="20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Une candidature à un terrain d’expérimentation s’appuie nécessairement sur </a:t>
            </a:r>
            <a:r>
              <a:rPr lang="fr-FR" sz="2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un binôme ou trinôme, composé d’un ou deux financeurs </a:t>
            </a:r>
            <a:r>
              <a:rPr lang="fr-FR" sz="20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(collectivités territoriales, intercommunalités, CAF, services déconcentrés de l’Etat)</a:t>
            </a:r>
            <a:r>
              <a:rPr lang="fr-FR" sz="2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et d’une association JEP </a:t>
            </a:r>
            <a:r>
              <a:rPr lang="fr-FR" sz="2000" b="1" dirty="0"/>
              <a:t>bénéficiaire d’un  ou plusieurs postes FONJEP ou impliquée dans   un dispositif de solidarité internationale soutenu par le FONJEP</a:t>
            </a:r>
            <a:r>
              <a:rPr lang="fr-FR" sz="2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p>
          <a:p>
            <a:pPr algn="just"/>
            <a:endParaRPr lang="fr-FR" sz="2000" dirty="0">
              <a:solidFill>
                <a:srgbClr val="000000"/>
              </a:solidFill>
              <a:latin typeface="Segoe UI" panose="020B0502040204020203" pitchFamily="34" charset="0"/>
              <a:ea typeface="Calibri" panose="020F0502020204030204" pitchFamily="34" charset="0"/>
              <a:cs typeface="Segoe UI" panose="020B0502040204020203" pitchFamily="34" charset="0"/>
            </a:endParaRPr>
          </a:p>
        </p:txBody>
      </p:sp>
      <p:sp>
        <p:nvSpPr>
          <p:cNvPr id="10" name="ZoneTexte 9">
            <a:extLst>
              <a:ext uri="{FF2B5EF4-FFF2-40B4-BE49-F238E27FC236}">
                <a16:creationId xmlns:a16="http://schemas.microsoft.com/office/drawing/2014/main" id="{45FDE28D-5DC9-5E32-8624-F5C7030A9A68}"/>
              </a:ext>
            </a:extLst>
          </p:cNvPr>
          <p:cNvSpPr txBox="1"/>
          <p:nvPr/>
        </p:nvSpPr>
        <p:spPr>
          <a:xfrm>
            <a:off x="1292377" y="4761724"/>
            <a:ext cx="9907809" cy="707886"/>
          </a:xfrm>
          <a:prstGeom prst="rect">
            <a:avLst/>
          </a:prstGeom>
          <a:noFill/>
        </p:spPr>
        <p:txBody>
          <a:bodyPr wrap="square">
            <a:spAutoFit/>
          </a:bodyPr>
          <a:lstStyle/>
          <a:p>
            <a:pPr algn="just"/>
            <a:r>
              <a:rPr lang="fr-FR" sz="2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L’initiative de la candidature peut relever de l’un ou l’autre des membres du binôme ou trinôme, tout comme son portage.</a:t>
            </a:r>
            <a:endParaRPr lang="fr-FR" sz="2000" b="1"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12" name="Image 11">
            <a:extLst>
              <a:ext uri="{FF2B5EF4-FFF2-40B4-BE49-F238E27FC236}">
                <a16:creationId xmlns:a16="http://schemas.microsoft.com/office/drawing/2014/main" id="{9EBFED3B-6BE9-D2D5-12DA-11723C05AA6D}"/>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390553" y="1612213"/>
            <a:ext cx="601261" cy="520351"/>
          </a:xfrm>
          <a:prstGeom prst="rect">
            <a:avLst/>
          </a:prstGeom>
        </p:spPr>
      </p:pic>
      <p:pic>
        <p:nvPicPr>
          <p:cNvPr id="13" name="Image 12">
            <a:extLst>
              <a:ext uri="{FF2B5EF4-FFF2-40B4-BE49-F238E27FC236}">
                <a16:creationId xmlns:a16="http://schemas.microsoft.com/office/drawing/2014/main" id="{7B518441-73C7-6AB9-ED7B-7F5CD106C05A}"/>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390553" y="3556195"/>
            <a:ext cx="601261" cy="520351"/>
          </a:xfrm>
          <a:prstGeom prst="rect">
            <a:avLst/>
          </a:prstGeom>
        </p:spPr>
      </p:pic>
      <p:sp>
        <p:nvSpPr>
          <p:cNvPr id="18" name="ZoneTexte 17">
            <a:extLst>
              <a:ext uri="{FF2B5EF4-FFF2-40B4-BE49-F238E27FC236}">
                <a16:creationId xmlns:a16="http://schemas.microsoft.com/office/drawing/2014/main" id="{4A20D976-BAC0-EA8D-463F-407B6F36F33D}"/>
              </a:ext>
            </a:extLst>
          </p:cNvPr>
          <p:cNvSpPr txBox="1"/>
          <p:nvPr/>
        </p:nvSpPr>
        <p:spPr>
          <a:xfrm>
            <a:off x="1292377" y="3610468"/>
            <a:ext cx="9985222" cy="707886"/>
          </a:xfrm>
          <a:prstGeom prst="rect">
            <a:avLst/>
          </a:prstGeom>
          <a:noFill/>
        </p:spPr>
        <p:txBody>
          <a:bodyPr wrap="square">
            <a:spAutoFit/>
          </a:bodyPr>
          <a:lstStyle/>
          <a:p>
            <a:pPr algn="just"/>
            <a:r>
              <a:rPr lang="fr-FR" sz="2000" b="1" dirty="0">
                <a:solidFill>
                  <a:srgbClr val="000000"/>
                </a:solidFill>
                <a:latin typeface="Segoe UI" panose="020B0502040204020203" pitchFamily="34" charset="0"/>
                <a:ea typeface="Calibri" panose="020F0502020204030204" pitchFamily="34" charset="0"/>
                <a:cs typeface="Segoe UI" panose="020B0502040204020203" pitchFamily="34" charset="0"/>
              </a:rPr>
              <a:t>L’association et son/ses financeurs interviennent sur le même périmètre géographique.</a:t>
            </a:r>
            <a:endParaRPr lang="fr-FR" sz="20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CCF23BB3-50AB-9168-193B-BB7151ACC34C}"/>
              </a:ext>
            </a:extLst>
          </p:cNvPr>
          <p:cNvSpPr txBox="1"/>
          <p:nvPr/>
        </p:nvSpPr>
        <p:spPr>
          <a:xfrm>
            <a:off x="1767840" y="6634480"/>
            <a:ext cx="184731" cy="369332"/>
          </a:xfrm>
          <a:prstGeom prst="rect">
            <a:avLst/>
          </a:prstGeom>
          <a:noFill/>
        </p:spPr>
        <p:txBody>
          <a:bodyPr wrap="none" rtlCol="0">
            <a:spAutoFit/>
          </a:bodyPr>
          <a:lstStyle/>
          <a:p>
            <a:endParaRPr lang="fr-FR" dirty="0"/>
          </a:p>
        </p:txBody>
      </p:sp>
      <p:sp>
        <p:nvSpPr>
          <p:cNvPr id="20" name="ZoneTexte 19">
            <a:extLst>
              <a:ext uri="{FF2B5EF4-FFF2-40B4-BE49-F238E27FC236}">
                <a16:creationId xmlns:a16="http://schemas.microsoft.com/office/drawing/2014/main" id="{32A2056C-208E-90E4-E3E3-70527DB1F7A8}"/>
              </a:ext>
            </a:extLst>
          </p:cNvPr>
          <p:cNvSpPr txBox="1"/>
          <p:nvPr/>
        </p:nvSpPr>
        <p:spPr>
          <a:xfrm>
            <a:off x="1292377" y="5896119"/>
            <a:ext cx="8312660" cy="400110"/>
          </a:xfrm>
          <a:prstGeom prst="rect">
            <a:avLst/>
          </a:prstGeom>
          <a:noFill/>
        </p:spPr>
        <p:txBody>
          <a:bodyPr wrap="none" rtlCol="0">
            <a:spAutoFit/>
          </a:bodyPr>
          <a:lstStyle/>
          <a:p>
            <a:r>
              <a:rPr lang="fr-FR" sz="2000" b="1" dirty="0">
                <a:latin typeface="Segoe UI" panose="020B0502040204020203" pitchFamily="34" charset="0"/>
                <a:cs typeface="Segoe UI" panose="020B0502040204020203" pitchFamily="34" charset="0"/>
              </a:rPr>
              <a:t>Aucune expérience préalable en matière d’évaluation n’est requise. </a:t>
            </a:r>
          </a:p>
        </p:txBody>
      </p:sp>
      <p:pic>
        <p:nvPicPr>
          <p:cNvPr id="3" name="Image 2">
            <a:extLst>
              <a:ext uri="{FF2B5EF4-FFF2-40B4-BE49-F238E27FC236}">
                <a16:creationId xmlns:a16="http://schemas.microsoft.com/office/drawing/2014/main" id="{46E30982-BBB7-4C2C-AC3E-5C85D8484095}"/>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390553" y="4725436"/>
            <a:ext cx="601261" cy="520351"/>
          </a:xfrm>
          <a:prstGeom prst="rect">
            <a:avLst/>
          </a:prstGeom>
        </p:spPr>
      </p:pic>
      <p:pic>
        <p:nvPicPr>
          <p:cNvPr id="4" name="Image 3">
            <a:extLst>
              <a:ext uri="{FF2B5EF4-FFF2-40B4-BE49-F238E27FC236}">
                <a16:creationId xmlns:a16="http://schemas.microsoft.com/office/drawing/2014/main" id="{8FFC98D0-DE7A-7CA9-AB7D-C07EF1BD7679}"/>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390552" y="5835999"/>
            <a:ext cx="601261" cy="520351"/>
          </a:xfrm>
          <a:prstGeom prst="rect">
            <a:avLst/>
          </a:prstGeom>
        </p:spPr>
      </p:pic>
      <p:sp>
        <p:nvSpPr>
          <p:cNvPr id="7" name="ZoneTexte 6">
            <a:extLst>
              <a:ext uri="{FF2B5EF4-FFF2-40B4-BE49-F238E27FC236}">
                <a16:creationId xmlns:a16="http://schemas.microsoft.com/office/drawing/2014/main" id="{34FC91BB-7DD8-F3CF-1D9D-E841C6A4837A}"/>
              </a:ext>
            </a:extLst>
          </p:cNvPr>
          <p:cNvSpPr txBox="1"/>
          <p:nvPr/>
        </p:nvSpPr>
        <p:spPr>
          <a:xfrm>
            <a:off x="2511748" y="6419036"/>
            <a:ext cx="7168501" cy="400110"/>
          </a:xfrm>
          <a:prstGeom prst="rect">
            <a:avLst/>
          </a:prstGeom>
          <a:noFill/>
        </p:spPr>
        <p:txBody>
          <a:bodyPr wrap="none" rtlCol="0">
            <a:spAutoFit/>
          </a:bodyPr>
          <a:lstStyle/>
          <a:p>
            <a:r>
              <a:rPr lang="fr-FR" sz="2000" b="1" dirty="0">
                <a:highlight>
                  <a:srgbClr val="FFC600"/>
                </a:highlight>
              </a:rPr>
              <a:t>Date limite de réception des dossiers complets : le 29 février 2024</a:t>
            </a:r>
          </a:p>
        </p:txBody>
      </p:sp>
    </p:spTree>
    <p:extLst>
      <p:ext uri="{BB962C8B-B14F-4D97-AF65-F5344CB8AC3E}">
        <p14:creationId xmlns:p14="http://schemas.microsoft.com/office/powerpoint/2010/main" val="290077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8" grpId="0"/>
      <p:bldP spid="2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Ce qui est attendu du binôme ou du trinôme en matière d’évaluation</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12</a:t>
            </a:fld>
            <a:endParaRPr lang="fr-FR" dirty="0"/>
          </a:p>
        </p:txBody>
      </p:sp>
      <p:pic>
        <p:nvPicPr>
          <p:cNvPr id="4" name="Image 3">
            <a:extLst>
              <a:ext uri="{FF2B5EF4-FFF2-40B4-BE49-F238E27FC236}">
                <a16:creationId xmlns:a16="http://schemas.microsoft.com/office/drawing/2014/main" id="{50438229-CEE3-8B4B-21BE-CEF83CAD4BF1}"/>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5718130" y="5702310"/>
            <a:ext cx="755737" cy="654040"/>
          </a:xfrm>
          <a:prstGeom prst="rect">
            <a:avLst/>
          </a:prstGeom>
        </p:spPr>
      </p:pic>
      <p:pic>
        <p:nvPicPr>
          <p:cNvPr id="15" name="Image 14">
            <a:extLst>
              <a:ext uri="{FF2B5EF4-FFF2-40B4-BE49-F238E27FC236}">
                <a16:creationId xmlns:a16="http://schemas.microsoft.com/office/drawing/2014/main" id="{6FC14A25-3509-B736-093F-841CE3C76ADD}"/>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5718130" y="1498045"/>
            <a:ext cx="755737" cy="654040"/>
          </a:xfrm>
          <a:prstGeom prst="rect">
            <a:avLst/>
          </a:prstGeom>
        </p:spPr>
      </p:pic>
      <p:sp>
        <p:nvSpPr>
          <p:cNvPr id="7" name="Rectangle : coins arrondis 6">
            <a:extLst>
              <a:ext uri="{FF2B5EF4-FFF2-40B4-BE49-F238E27FC236}">
                <a16:creationId xmlns:a16="http://schemas.microsoft.com/office/drawing/2014/main" id="{7A257352-CF3A-22E2-163F-1BD84B017ACA}"/>
              </a:ext>
            </a:extLst>
          </p:cNvPr>
          <p:cNvSpPr/>
          <p:nvPr/>
        </p:nvSpPr>
        <p:spPr>
          <a:xfrm>
            <a:off x="1603471" y="2587864"/>
            <a:ext cx="8991600" cy="2678668"/>
          </a:xfrm>
          <a:prstGeom prst="roundRect">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Il conviendra que le binôme ou trinôme définisse le périmètre de l’évaluation envisagée à ce stade : </a:t>
            </a:r>
          </a:p>
          <a:p>
            <a:pPr algn="just"/>
            <a:endParaRPr lang="fr-FR" sz="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buClr>
                <a:srgbClr val="FFC600"/>
              </a:buClr>
              <a:buFont typeface="Courier New" panose="02070309020205020404" pitchFamily="49" charset="0"/>
              <a:buChar char="o"/>
            </a:pPr>
            <a:r>
              <a:rPr lang="fr-FR" sz="18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L’objet </a:t>
            </a:r>
            <a:r>
              <a:rPr lang="fr-F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de l’évaluation (c’est-à-dire l’action ou le groupe d’actions retenu)</a:t>
            </a:r>
          </a:p>
          <a:p>
            <a:pPr marL="342900" lvl="0" indent="-342900" algn="just">
              <a:buClr>
                <a:srgbClr val="FFC600"/>
              </a:buClr>
              <a:buFont typeface="Courier New" panose="02070309020205020404" pitchFamily="49" charset="0"/>
              <a:buChar char="o"/>
            </a:pPr>
            <a:endParaRPr lang="fr-FR" sz="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buClr>
                <a:srgbClr val="FFC600"/>
              </a:buClr>
              <a:buFont typeface="Courier New" panose="02070309020205020404" pitchFamily="49" charset="0"/>
              <a:buChar char="o"/>
            </a:pPr>
            <a:r>
              <a:rPr lang="fr-FR" sz="18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La périodicité </a:t>
            </a:r>
            <a:r>
              <a:rPr lang="fr-F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(quelle est la période couverte par l’évaluation ?)</a:t>
            </a:r>
          </a:p>
          <a:p>
            <a:pPr marL="342900" lvl="0" indent="-342900" algn="just">
              <a:buClr>
                <a:srgbClr val="FFC600"/>
              </a:buClr>
              <a:buFont typeface="Courier New" panose="02070309020205020404" pitchFamily="49" charset="0"/>
              <a:buChar char="o"/>
            </a:pPr>
            <a:endParaRPr lang="fr-FR" sz="8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buClr>
                <a:srgbClr val="FFC600"/>
              </a:buClr>
              <a:buFont typeface="Courier New" panose="02070309020205020404" pitchFamily="49" charset="0"/>
              <a:buChar char="o"/>
            </a:pPr>
            <a:r>
              <a:rPr lang="fr-FR" sz="18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Les acteurs impliqués </a:t>
            </a:r>
            <a:r>
              <a:rPr lang="fr-F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(financeurs, partenaires, gouvernance de l’association, bénévoles mobilisés, Directions/services/</a:t>
            </a:r>
            <a:r>
              <a:rPr lang="fr-F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salarié.e.s</a:t>
            </a:r>
            <a:r>
              <a:rPr lang="fr-F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internes à l’association mobilisés, usagers/ères).</a:t>
            </a:r>
            <a:endParaRPr lang="fr-FR"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4543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Critères de sélection</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13</a:t>
            </a:fld>
            <a:endParaRPr lang="fr-FR" dirty="0"/>
          </a:p>
        </p:txBody>
      </p:sp>
      <p:sp>
        <p:nvSpPr>
          <p:cNvPr id="15" name="ZoneTexte 14">
            <a:extLst>
              <a:ext uri="{FF2B5EF4-FFF2-40B4-BE49-F238E27FC236}">
                <a16:creationId xmlns:a16="http://schemas.microsoft.com/office/drawing/2014/main" id="{60FEE033-7976-EC29-EDF4-5BADC44AB9C9}"/>
              </a:ext>
            </a:extLst>
          </p:cNvPr>
          <p:cNvSpPr txBox="1"/>
          <p:nvPr/>
        </p:nvSpPr>
        <p:spPr>
          <a:xfrm>
            <a:off x="2543058" y="2034340"/>
            <a:ext cx="7105882" cy="3724096"/>
          </a:xfrm>
          <a:prstGeom prst="rect">
            <a:avLst/>
          </a:prstGeom>
          <a:solidFill>
            <a:srgbClr val="FFC600"/>
          </a:solidFill>
        </p:spPr>
        <p:txBody>
          <a:bodyPr wrap="square">
            <a:spAutoFit/>
          </a:bodyPr>
          <a:lstStyle/>
          <a:p>
            <a:pPr marL="9525" algn="just"/>
            <a:r>
              <a:rPr lang="fr-FR" sz="2000" dirty="0">
                <a:effectLst/>
                <a:latin typeface="Segoe UI" panose="020B0502040204020203" pitchFamily="34" charset="0"/>
                <a:ea typeface="Calibri" panose="020F0502020204030204" pitchFamily="34" charset="0"/>
                <a:cs typeface="Segoe UI" panose="020B0502040204020203" pitchFamily="34" charset="0"/>
              </a:rPr>
              <a:t>Les candidatures seront évaluées sur la base des critères suivants : </a:t>
            </a:r>
          </a:p>
          <a:p>
            <a:pPr algn="just"/>
            <a:endParaRPr lang="fr-FR" sz="20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spcAft>
                <a:spcPts val="1200"/>
              </a:spcAft>
              <a:buFont typeface="+mj-lt"/>
              <a:buAutoNum type="arabicPeriod"/>
            </a:pPr>
            <a:r>
              <a:rPr lang="fr-FR" b="1" dirty="0">
                <a:effectLst/>
                <a:latin typeface="Segoe UI" panose="020B0502040204020203" pitchFamily="34" charset="0"/>
                <a:ea typeface="Calibri" panose="020F0502020204030204" pitchFamily="34" charset="0"/>
                <a:cs typeface="Segoe UI" panose="020B0502040204020203" pitchFamily="34" charset="0"/>
              </a:rPr>
              <a:t>Intérêt de l’objet ou des objets d’évaluation envisagé(s)</a:t>
            </a:r>
            <a:r>
              <a:rPr lang="fr-FR" dirty="0">
                <a:effectLst/>
                <a:latin typeface="Segoe UI" panose="020B0502040204020203" pitchFamily="34" charset="0"/>
                <a:ea typeface="Calibri" panose="020F0502020204030204" pitchFamily="34" charset="0"/>
                <a:cs typeface="Segoe UI" panose="020B0502040204020203" pitchFamily="34" charset="0"/>
              </a:rPr>
              <a:t> </a:t>
            </a:r>
          </a:p>
          <a:p>
            <a:pPr marL="342900" lvl="0" indent="-342900" algn="just">
              <a:spcAft>
                <a:spcPts val="1200"/>
              </a:spcAft>
              <a:buFont typeface="+mj-lt"/>
              <a:buAutoNum type="arabicPeriod"/>
            </a:pPr>
            <a:r>
              <a:rPr lang="fr-FR" b="1" dirty="0">
                <a:effectLst/>
                <a:latin typeface="Segoe UI" panose="020B0502040204020203" pitchFamily="34" charset="0"/>
                <a:ea typeface="Calibri" panose="020F0502020204030204" pitchFamily="34" charset="0"/>
                <a:cs typeface="Segoe UI" panose="020B0502040204020203" pitchFamily="34" charset="0"/>
              </a:rPr>
              <a:t>Faisabilité de l’évaluation</a:t>
            </a:r>
            <a:r>
              <a:rPr lang="fr-FR" dirty="0">
                <a:effectLst/>
                <a:latin typeface="Segoe UI" panose="020B0502040204020203" pitchFamily="34" charset="0"/>
                <a:ea typeface="Calibri" panose="020F0502020204030204" pitchFamily="34" charset="0"/>
                <a:cs typeface="Segoe UI" panose="020B0502040204020203" pitchFamily="34" charset="0"/>
              </a:rPr>
              <a:t> </a:t>
            </a:r>
          </a:p>
          <a:p>
            <a:pPr marL="342900" lvl="0" indent="-342900" algn="just">
              <a:spcAft>
                <a:spcPts val="1200"/>
              </a:spcAft>
              <a:buFont typeface="+mj-lt"/>
              <a:buAutoNum type="arabicPeriod"/>
            </a:pPr>
            <a:r>
              <a:rPr lang="fr-FR" b="1" dirty="0">
                <a:effectLst/>
                <a:latin typeface="Segoe UI" panose="020B0502040204020203" pitchFamily="34" charset="0"/>
                <a:ea typeface="Calibri" panose="020F0502020204030204" pitchFamily="34" charset="0"/>
                <a:cs typeface="Segoe UI" panose="020B0502040204020203" pitchFamily="34" charset="0"/>
              </a:rPr>
              <a:t>Besoins auxquels pourraient répondre l’expérimentation</a:t>
            </a:r>
            <a:endParaRPr lang="fr-FR"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spcAft>
                <a:spcPts val="1200"/>
              </a:spcAft>
              <a:buFont typeface="+mj-lt"/>
              <a:buAutoNum type="arabicPeriod"/>
            </a:pPr>
            <a:r>
              <a:rPr lang="fr-FR" b="1" dirty="0">
                <a:effectLst/>
                <a:latin typeface="Segoe UI" panose="020B0502040204020203" pitchFamily="34" charset="0"/>
                <a:ea typeface="Calibri" panose="020F0502020204030204" pitchFamily="34" charset="0"/>
                <a:cs typeface="Segoe UI" panose="020B0502040204020203" pitchFamily="34" charset="0"/>
              </a:rPr>
              <a:t>Compatibilité de l’objet et du processus d’évaluation envisagés avec une approche expérimentale </a:t>
            </a:r>
            <a:endParaRPr lang="fr-FR"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spcAft>
                <a:spcPts val="1200"/>
              </a:spcAft>
              <a:buFont typeface="+mj-lt"/>
              <a:buAutoNum type="arabicPeriod"/>
            </a:pPr>
            <a:r>
              <a:rPr lang="fr-FR" b="1" dirty="0">
                <a:effectLst/>
                <a:latin typeface="Segoe UI" panose="020B0502040204020203" pitchFamily="34" charset="0"/>
                <a:ea typeface="Calibri" panose="020F0502020204030204" pitchFamily="34" charset="0"/>
                <a:cs typeface="Segoe UI" panose="020B0502040204020203" pitchFamily="34" charset="0"/>
              </a:rPr>
              <a:t>Qualité du binôme et de son partenariat</a:t>
            </a:r>
            <a:r>
              <a:rPr lang="fr-FR" dirty="0">
                <a:effectLst/>
                <a:latin typeface="Segoe UI" panose="020B0502040204020203" pitchFamily="34" charset="0"/>
                <a:ea typeface="Calibri" panose="020F0502020204030204" pitchFamily="34" charset="0"/>
                <a:cs typeface="Segoe UI" panose="020B0502040204020203" pitchFamily="34" charset="0"/>
              </a:rPr>
              <a:t> </a:t>
            </a:r>
            <a:endParaRPr lang="fr-FR" sz="2000" dirty="0">
              <a:solidFill>
                <a:srgbClr val="0EA4B8"/>
              </a:solidFill>
              <a:latin typeface="Segoe UI" panose="020B0502040204020203" pitchFamily="34" charset="0"/>
              <a:ea typeface="Calibri" panose="020F0502020204030204" pitchFamily="34" charset="0"/>
              <a:cs typeface="Segoe UI" panose="020B0502040204020203" pitchFamily="34" charset="0"/>
            </a:endParaRPr>
          </a:p>
          <a:p>
            <a:pPr lvl="0" algn="just">
              <a:spcAft>
                <a:spcPts val="1200"/>
              </a:spcAft>
            </a:pPr>
            <a:endParaRPr lang="fr-FR" sz="11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3" name="Image 2">
            <a:extLst>
              <a:ext uri="{FF2B5EF4-FFF2-40B4-BE49-F238E27FC236}">
                <a16:creationId xmlns:a16="http://schemas.microsoft.com/office/drawing/2014/main" id="{54DF7A4A-DC50-AE01-F549-E5B5D6200FC7}"/>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5718129" y="5855017"/>
            <a:ext cx="755737" cy="654040"/>
          </a:xfrm>
          <a:prstGeom prst="rect">
            <a:avLst/>
          </a:prstGeom>
        </p:spPr>
      </p:pic>
      <p:pic>
        <p:nvPicPr>
          <p:cNvPr id="7" name="Image 6">
            <a:extLst>
              <a:ext uri="{FF2B5EF4-FFF2-40B4-BE49-F238E27FC236}">
                <a16:creationId xmlns:a16="http://schemas.microsoft.com/office/drawing/2014/main" id="{801FA201-38C9-C4DF-5542-5DA61B4EADDE}"/>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5718129" y="1283719"/>
            <a:ext cx="755737" cy="654040"/>
          </a:xfrm>
          <a:prstGeom prst="rect">
            <a:avLst/>
          </a:prstGeom>
        </p:spPr>
      </p:pic>
    </p:spTree>
    <p:extLst>
      <p:ext uri="{BB962C8B-B14F-4D97-AF65-F5344CB8AC3E}">
        <p14:creationId xmlns:p14="http://schemas.microsoft.com/office/powerpoint/2010/main" val="30403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Modalités d’installation des expérimentations</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14</a:t>
            </a:fld>
            <a:endParaRPr lang="fr-FR" dirty="0"/>
          </a:p>
        </p:txBody>
      </p:sp>
      <p:sp>
        <p:nvSpPr>
          <p:cNvPr id="11" name="ZoneTexte 10">
            <a:extLst>
              <a:ext uri="{FF2B5EF4-FFF2-40B4-BE49-F238E27FC236}">
                <a16:creationId xmlns:a16="http://schemas.microsoft.com/office/drawing/2014/main" id="{737B21EB-FD91-0B8B-073C-C4D103326C9D}"/>
              </a:ext>
            </a:extLst>
          </p:cNvPr>
          <p:cNvSpPr txBox="1"/>
          <p:nvPr/>
        </p:nvSpPr>
        <p:spPr>
          <a:xfrm>
            <a:off x="1095471" y="1375049"/>
            <a:ext cx="10258330" cy="5170646"/>
          </a:xfrm>
          <a:prstGeom prst="rect">
            <a:avLst/>
          </a:prstGeom>
          <a:noFill/>
        </p:spPr>
        <p:txBody>
          <a:bodyPr wrap="square">
            <a:spAutoFit/>
          </a:bodyPr>
          <a:lstStyle/>
          <a:p>
            <a:pPr algn="just"/>
            <a:r>
              <a:rPr lang="fr-FR" sz="1400" dirty="0">
                <a:effectLst/>
                <a:latin typeface="Segoe UI" panose="020B0502040204020203" pitchFamily="34" charset="0"/>
                <a:ea typeface="Calibri" panose="020F0502020204030204" pitchFamily="34" charset="0"/>
                <a:cs typeface="Segoe UI" panose="020B0502040204020203" pitchFamily="34" charset="0"/>
              </a:rPr>
              <a:t> </a:t>
            </a:r>
          </a:p>
          <a:p>
            <a:pPr algn="just"/>
            <a:r>
              <a:rPr lang="fr-FR" b="1" dirty="0">
                <a:solidFill>
                  <a:srgbClr val="000000"/>
                </a:solidFill>
                <a:latin typeface="Segoe UI" panose="020B0502040204020203" pitchFamily="34" charset="0"/>
                <a:ea typeface="Calibri" panose="020F0502020204030204" pitchFamily="34" charset="0"/>
                <a:cs typeface="Segoe UI" panose="020B0502040204020203" pitchFamily="34" charset="0"/>
              </a:rPr>
              <a:t>L</a:t>
            </a: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 FONJEP retiendra, au final, </a:t>
            </a:r>
            <a:r>
              <a:rPr lang="fr-FR"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5 équipes de recherche et 10 binômes porteurs de terrains d’expérimentation</a:t>
            </a: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a:t>
            </a:r>
          </a:p>
          <a:p>
            <a:pPr algn="just"/>
            <a:endParaRPr lang="fr-FR" sz="1400" dirty="0">
              <a:effectLst/>
              <a:latin typeface="Segoe UI" panose="020B0502040204020203" pitchFamily="34" charset="0"/>
              <a:ea typeface="Calibri" panose="020F0502020204030204" pitchFamily="34" charset="0"/>
              <a:cs typeface="Segoe UI" panose="020B0502040204020203" pitchFamily="34" charset="0"/>
            </a:endParaRPr>
          </a:p>
          <a:p>
            <a:pPr algn="just"/>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Il conviendra d’assurer l’appariement entre équipes de recherche et terrains d’expérimentation. </a:t>
            </a:r>
            <a:endParaRPr lang="fr-FR" dirty="0">
              <a:effectLst/>
              <a:latin typeface="Segoe UI" panose="020B0502040204020203" pitchFamily="34" charset="0"/>
              <a:ea typeface="Calibri" panose="020F0502020204030204" pitchFamily="34" charset="0"/>
              <a:cs typeface="Segoe UI" panose="020B0502040204020203" pitchFamily="34" charset="0"/>
            </a:endParaRPr>
          </a:p>
          <a:p>
            <a:pPr algn="just"/>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Pour ce faire nous organiserons </a:t>
            </a: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un séminaire de lancement d’une journée et demie (28 et 29 </a:t>
            </a:r>
            <a:r>
              <a:rPr lang="fr-FR" b="1" dirty="0">
                <a:solidFill>
                  <a:srgbClr val="000000"/>
                </a:solidFill>
                <a:latin typeface="Segoe UI" panose="020B0502040204020203" pitchFamily="34" charset="0"/>
                <a:ea typeface="Calibri" panose="020F0502020204030204" pitchFamily="34" charset="0"/>
                <a:cs typeface="Segoe UI" panose="020B0502040204020203" pitchFamily="34" charset="0"/>
              </a:rPr>
              <a:t>mars 2024)</a:t>
            </a: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permettant aux équipes de recherche de : </a:t>
            </a:r>
          </a:p>
          <a:p>
            <a:pPr algn="just"/>
            <a:endParaRPr lang="fr-FR" dirty="0">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gn="just">
              <a:buClr>
                <a:srgbClr val="FFC000"/>
              </a:buClr>
              <a:buFont typeface="Courier New" panose="02070309020205020404" pitchFamily="49" charset="0"/>
              <a:buChar char="o"/>
            </a:pP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se rencontrer entre pairs</a:t>
            </a:r>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et de partager ensemble de premiers éléments de repères scientifiques et méthodologiques, dans le cadre d’une première demi-journée ;</a:t>
            </a:r>
          </a:p>
          <a:p>
            <a:pPr marL="285750" lvl="0" indent="-285750" algn="just">
              <a:buClr>
                <a:srgbClr val="FFC000"/>
              </a:buClr>
              <a:buFont typeface="Courier New" panose="02070309020205020404" pitchFamily="49" charset="0"/>
              <a:buChar char="o"/>
            </a:pPr>
            <a:endPar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gn="just">
              <a:buClr>
                <a:srgbClr val="FFC000"/>
              </a:buClr>
              <a:buFont typeface="Courier New" panose="02070309020205020404" pitchFamily="49" charset="0"/>
              <a:buChar char="o"/>
            </a:pP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découvrir les binômes porteurs des terrains d’expérimentation locaux</a:t>
            </a:r>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ajuster la proposition pour imaginer, coconstruire les conditions de mise en œuvre des expérimentations locales l’après-midi qui suivra ;</a:t>
            </a:r>
          </a:p>
          <a:p>
            <a:pPr marL="285750" lvl="0" indent="-285750" algn="just">
              <a:buClr>
                <a:srgbClr val="FFC000"/>
              </a:buClr>
              <a:buFont typeface="Courier New" panose="02070309020205020404" pitchFamily="49" charset="0"/>
              <a:buChar char="o"/>
            </a:pPr>
            <a:endParaRPr lang="fr-FR"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285750" lvl="0" indent="-285750" algn="just">
              <a:buClr>
                <a:srgbClr val="FFC000"/>
              </a:buClr>
              <a:buFont typeface="Courier New" panose="02070309020205020404" pitchFamily="49" charset="0"/>
              <a:buChar char="o"/>
            </a:pPr>
            <a:r>
              <a:rPr lang="fr-FR"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découvrir les binômes des terrains d’expérimentation des autres échelons géographiques </a:t>
            </a:r>
            <a:r>
              <a:rPr lang="fr-F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et anticiper les conditions favorables à la mise en place des expérimentations sur ces périmètres (départemental ou régional ou national), cela dans le cadre de la seconde matinée.</a:t>
            </a:r>
            <a:endParaRPr lang="fr-FR" dirty="0">
              <a:effectLst/>
              <a:latin typeface="Segoe UI" panose="020B0502040204020203" pitchFamily="34" charset="0"/>
              <a:ea typeface="Calibri" panose="020F0502020204030204" pitchFamily="34" charset="0"/>
              <a:cs typeface="Segoe UI" panose="020B0502040204020203" pitchFamily="34" charset="0"/>
            </a:endParaRPr>
          </a:p>
          <a:p>
            <a:pPr algn="just"/>
            <a:endParaRPr lang="fr-FR" sz="14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5" name="Image 4">
            <a:extLst>
              <a:ext uri="{FF2B5EF4-FFF2-40B4-BE49-F238E27FC236}">
                <a16:creationId xmlns:a16="http://schemas.microsoft.com/office/drawing/2014/main" id="{63CBAD70-2044-D421-7B01-0BF373F8EF9E}"/>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92126" y="1492280"/>
            <a:ext cx="537850" cy="465474"/>
          </a:xfrm>
          <a:prstGeom prst="rect">
            <a:avLst/>
          </a:prstGeom>
        </p:spPr>
      </p:pic>
      <p:sp>
        <p:nvSpPr>
          <p:cNvPr id="3" name="ZoneTexte 2">
            <a:extLst>
              <a:ext uri="{FF2B5EF4-FFF2-40B4-BE49-F238E27FC236}">
                <a16:creationId xmlns:a16="http://schemas.microsoft.com/office/drawing/2014/main" id="{E0758BB2-0235-B6C9-7BC8-1EFC7C936289}"/>
              </a:ext>
            </a:extLst>
          </p:cNvPr>
          <p:cNvSpPr txBox="1"/>
          <p:nvPr/>
        </p:nvSpPr>
        <p:spPr>
          <a:xfrm>
            <a:off x="0" y="4470400"/>
            <a:ext cx="1120115" cy="523220"/>
          </a:xfrm>
          <a:prstGeom prst="rect">
            <a:avLst/>
          </a:prstGeom>
          <a:noFill/>
        </p:spPr>
        <p:txBody>
          <a:bodyPr wrap="none" rtlCol="0">
            <a:spAutoFit/>
          </a:bodyPr>
          <a:lstStyle/>
          <a:p>
            <a:pPr algn="ctr"/>
            <a:r>
              <a:rPr lang="fr-FR" sz="1400" b="1" dirty="0">
                <a:solidFill>
                  <a:srgbClr val="FFC600"/>
                </a:solidFill>
                <a:latin typeface="Segoe UI" panose="020B0502040204020203" pitchFamily="34" charset="0"/>
                <a:cs typeface="Segoe UI" panose="020B0502040204020203" pitchFamily="34" charset="0"/>
              </a:rPr>
              <a:t>28 mars </a:t>
            </a:r>
          </a:p>
          <a:p>
            <a:pPr algn="ctr"/>
            <a:r>
              <a:rPr lang="fr-FR" sz="1400" b="1" dirty="0">
                <a:solidFill>
                  <a:srgbClr val="FFC600"/>
                </a:solidFill>
                <a:latin typeface="Segoe UI" panose="020B0502040204020203" pitchFamily="34" charset="0"/>
                <a:cs typeface="Segoe UI" panose="020B0502040204020203" pitchFamily="34" charset="0"/>
              </a:rPr>
              <a:t>Après-midi</a:t>
            </a:r>
          </a:p>
        </p:txBody>
      </p:sp>
      <p:sp>
        <p:nvSpPr>
          <p:cNvPr id="4" name="ZoneTexte 3">
            <a:extLst>
              <a:ext uri="{FF2B5EF4-FFF2-40B4-BE49-F238E27FC236}">
                <a16:creationId xmlns:a16="http://schemas.microsoft.com/office/drawing/2014/main" id="{9799389E-9291-A414-5F21-9F17611AE35A}"/>
              </a:ext>
            </a:extLst>
          </p:cNvPr>
          <p:cNvSpPr txBox="1"/>
          <p:nvPr/>
        </p:nvSpPr>
        <p:spPr>
          <a:xfrm>
            <a:off x="133111" y="5521483"/>
            <a:ext cx="902234" cy="523220"/>
          </a:xfrm>
          <a:prstGeom prst="rect">
            <a:avLst/>
          </a:prstGeom>
          <a:noFill/>
        </p:spPr>
        <p:txBody>
          <a:bodyPr wrap="none" rtlCol="0">
            <a:spAutoFit/>
          </a:bodyPr>
          <a:lstStyle/>
          <a:p>
            <a:pPr algn="ctr"/>
            <a:r>
              <a:rPr lang="fr-FR" sz="1400" b="1" dirty="0">
                <a:solidFill>
                  <a:srgbClr val="FFC600"/>
                </a:solidFill>
                <a:latin typeface="Segoe UI" panose="020B0502040204020203" pitchFamily="34" charset="0"/>
                <a:cs typeface="Segoe UI" panose="020B0502040204020203" pitchFamily="34" charset="0"/>
              </a:rPr>
              <a:t>29 mars </a:t>
            </a:r>
          </a:p>
          <a:p>
            <a:pPr algn="ctr"/>
            <a:r>
              <a:rPr lang="fr-FR" sz="1400" b="1" dirty="0">
                <a:solidFill>
                  <a:srgbClr val="FFC600"/>
                </a:solidFill>
                <a:latin typeface="Segoe UI" panose="020B0502040204020203" pitchFamily="34" charset="0"/>
                <a:cs typeface="Segoe UI" panose="020B0502040204020203" pitchFamily="34" charset="0"/>
              </a:rPr>
              <a:t>matin</a:t>
            </a:r>
          </a:p>
        </p:txBody>
      </p:sp>
    </p:spTree>
    <p:extLst>
      <p:ext uri="{BB962C8B-B14F-4D97-AF65-F5344CB8AC3E}">
        <p14:creationId xmlns:p14="http://schemas.microsoft.com/office/powerpoint/2010/main" val="15208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0E67-30DE-2D2D-4FAA-FFC562644A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7D0E61B-C2F3-3095-9128-7698AD2BE9B0}"/>
              </a:ext>
            </a:extLst>
          </p:cNvPr>
          <p:cNvSpPr/>
          <p:nvPr/>
        </p:nvSpPr>
        <p:spPr>
          <a:xfrm>
            <a:off x="1587" y="2405"/>
            <a:ext cx="12188825" cy="1184733"/>
          </a:xfrm>
          <a:prstGeom prst="rect">
            <a:avLst/>
          </a:prstGeom>
          <a:solidFill>
            <a:srgbClr val="F785D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CC86D650-70BB-44C9-DF32-20FFEEB03EEC}"/>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Vos questions (via la plateforme et mails) depuis le 12 janvier 2024</a:t>
            </a:r>
          </a:p>
        </p:txBody>
      </p:sp>
      <p:sp>
        <p:nvSpPr>
          <p:cNvPr id="8" name="Espace réservé du numéro de diapositive 7">
            <a:extLst>
              <a:ext uri="{FF2B5EF4-FFF2-40B4-BE49-F238E27FC236}">
                <a16:creationId xmlns:a16="http://schemas.microsoft.com/office/drawing/2014/main" id="{B0A81600-66AF-9244-4206-9C7B72FB4172}"/>
              </a:ext>
            </a:extLst>
          </p:cNvPr>
          <p:cNvSpPr>
            <a:spLocks noGrp="1"/>
          </p:cNvSpPr>
          <p:nvPr>
            <p:ph type="sldNum" sz="quarter" idx="12"/>
          </p:nvPr>
        </p:nvSpPr>
        <p:spPr/>
        <p:txBody>
          <a:bodyPr/>
          <a:lstStyle/>
          <a:p>
            <a:fld id="{125F255D-BA1C-47E0-8DC5-1401AF9EC285}" type="slidenum">
              <a:rPr lang="fr-FR" smtClean="0"/>
              <a:t>15</a:t>
            </a:fld>
            <a:endParaRPr lang="fr-FR" dirty="0"/>
          </a:p>
        </p:txBody>
      </p:sp>
      <p:sp>
        <p:nvSpPr>
          <p:cNvPr id="11" name="ZoneTexte 10">
            <a:extLst>
              <a:ext uri="{FF2B5EF4-FFF2-40B4-BE49-F238E27FC236}">
                <a16:creationId xmlns:a16="http://schemas.microsoft.com/office/drawing/2014/main" id="{45045231-6D5F-7159-3A33-5EEE4062FC16}"/>
              </a:ext>
            </a:extLst>
          </p:cNvPr>
          <p:cNvSpPr txBox="1"/>
          <p:nvPr/>
        </p:nvSpPr>
        <p:spPr>
          <a:xfrm>
            <a:off x="729976" y="1723752"/>
            <a:ext cx="7089742" cy="5047536"/>
          </a:xfrm>
          <a:prstGeom prst="rect">
            <a:avLst/>
          </a:prstGeom>
          <a:noFill/>
          <a:ln>
            <a:solidFill>
              <a:srgbClr val="F785DF"/>
            </a:solidFill>
          </a:ln>
        </p:spPr>
        <p:txBody>
          <a:bodyPr wrap="square">
            <a:spAutoFit/>
          </a:bodyPr>
          <a:lstStyle/>
          <a:p>
            <a:pPr marL="342900" indent="-342900" algn="just">
              <a:buFont typeface="+mj-lt"/>
              <a:buAutoNum type="arabicPeriod"/>
            </a:pPr>
            <a:r>
              <a:rPr lang="fr-FR" sz="1400" dirty="0"/>
              <a:t>Est-il possible de candidater au titre d’un réseau départemental ? Ou est-il possible qu'un terrain d'expérimentation réunisse plusieurs acteurs + 1 pouvoir public financeur ?</a:t>
            </a:r>
          </a:p>
          <a:p>
            <a:pPr marL="342900" indent="-342900" algn="just">
              <a:buFont typeface="+mj-lt"/>
              <a:buAutoNum type="arabicPeriod"/>
            </a:pPr>
            <a:endParaRPr lang="fr-FR" sz="1400" dirty="0"/>
          </a:p>
          <a:p>
            <a:pPr marL="342900" indent="-342900" algn="just">
              <a:buFont typeface="+mj-lt"/>
              <a:buAutoNum type="arabicPeriod"/>
            </a:pPr>
            <a:endParaRPr lang="fr-FR" sz="1400" dirty="0"/>
          </a:p>
          <a:p>
            <a:pPr marL="342900" indent="-342900" algn="just">
              <a:buFont typeface="+mj-lt"/>
              <a:buAutoNum type="arabicPeriod"/>
            </a:pPr>
            <a:endParaRPr lang="fr-FR" sz="1400" dirty="0"/>
          </a:p>
          <a:p>
            <a:pPr marL="342900" indent="-342900" algn="just">
              <a:buFont typeface="+mj-lt"/>
              <a:buAutoNum type="arabicPeriod"/>
            </a:pPr>
            <a:r>
              <a:rPr lang="fr-FR" sz="1400" dirty="0"/>
              <a:t>Est-il possible de candidater avec une Cité éducative (financée par l'Etat) ?</a:t>
            </a:r>
          </a:p>
          <a:p>
            <a:pPr marL="342900" indent="-342900" algn="just">
              <a:buFont typeface="+mj-lt"/>
              <a:buAutoNum type="arabicPeriod"/>
            </a:pPr>
            <a:endParaRPr lang="fr-FR" sz="1400" dirty="0"/>
          </a:p>
          <a:p>
            <a:pPr marL="342900" indent="-342900" algn="just">
              <a:buFont typeface="+mj-lt"/>
              <a:buAutoNum type="arabicPeriod"/>
            </a:pPr>
            <a:endParaRPr lang="fr-FR" sz="1400" dirty="0"/>
          </a:p>
          <a:p>
            <a:pPr marL="342900" indent="-342900" algn="just">
              <a:buFont typeface="+mj-lt"/>
              <a:buAutoNum type="arabicPeriod"/>
            </a:pPr>
            <a:endParaRPr lang="fr-FR" sz="1400" dirty="0"/>
          </a:p>
          <a:p>
            <a:pPr marL="342900" indent="-342900" algn="just">
              <a:buFont typeface="+mj-lt"/>
              <a:buAutoNum type="arabicPeriod"/>
            </a:pPr>
            <a:endParaRPr lang="fr-FR" sz="1400" dirty="0"/>
          </a:p>
          <a:p>
            <a:pPr marL="342900" indent="-342900" algn="just">
              <a:buFont typeface="+mj-lt"/>
              <a:buAutoNum type="arabicPeriod"/>
            </a:pPr>
            <a:r>
              <a:rPr lang="fr-FR" sz="1400" dirty="0"/>
              <a:t>Tentés de candidater en tant qu'association locale avec notre commune de référence. Cependant, cette commune n'est pas notre principal financeur et aucune convention financière nous lie, seulement une convention de mise à disposition (bâtiment, fluide, personnel) Est-ce suffisant pour candidater ?</a:t>
            </a:r>
          </a:p>
          <a:p>
            <a:pPr marL="342900" indent="-342900" algn="just">
              <a:buFont typeface="+mj-lt"/>
              <a:buAutoNum type="arabicPeriod"/>
            </a:pPr>
            <a:endParaRPr lang="fr-FR" sz="1400" dirty="0"/>
          </a:p>
          <a:p>
            <a:pPr marL="342900" indent="-342900" algn="just">
              <a:buFont typeface="+mj-lt"/>
              <a:buAutoNum type="arabicPeriod"/>
            </a:pPr>
            <a:r>
              <a:rPr lang="fr-FR" sz="1400" dirty="0"/>
              <a:t>Je travaille avec plusieurs structures du département dans le champ de l'éducation populaire et plus précisément avec une fondation pour mener un projet de recherche participative pour lequel j'ai déjà pu constituer une équipe de recherche. </a:t>
            </a:r>
          </a:p>
          <a:p>
            <a:pPr algn="just"/>
            <a:r>
              <a:rPr lang="fr-FR" sz="1400" dirty="0"/>
              <a:t>	- Doit-on être en mesure de fournir une lettre d'engagement de la part de celui-ci ? </a:t>
            </a:r>
          </a:p>
          <a:p>
            <a:pPr algn="just"/>
            <a:r>
              <a:rPr lang="fr-FR" sz="1400" dirty="0"/>
              <a:t>	- De présenter les interlocuteurs au Département prêts à s'impliquer ?</a:t>
            </a:r>
          </a:p>
          <a:p>
            <a:pPr lvl="2" algn="just"/>
            <a:r>
              <a:rPr lang="fr-FR" sz="1400" dirty="0"/>
              <a:t>- Si nous avons bien compris, en participant à l’AMI, nous serions amenés à travailler avec un autre terrain de recherche, que vous seriez amené à nous faire rencontrer ? </a:t>
            </a:r>
            <a:endParaRPr lang="fr-FR" sz="14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5" name="Image 4">
            <a:extLst>
              <a:ext uri="{FF2B5EF4-FFF2-40B4-BE49-F238E27FC236}">
                <a16:creationId xmlns:a16="http://schemas.microsoft.com/office/drawing/2014/main" id="{9BFACB4D-1CC6-0E4F-34AC-FA3EF4F1BB60}"/>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92126" y="1492280"/>
            <a:ext cx="537850" cy="465474"/>
          </a:xfrm>
          <a:prstGeom prst="rect">
            <a:avLst/>
          </a:prstGeom>
        </p:spPr>
      </p:pic>
      <p:sp>
        <p:nvSpPr>
          <p:cNvPr id="7" name="ZoneTexte 6">
            <a:extLst>
              <a:ext uri="{FF2B5EF4-FFF2-40B4-BE49-F238E27FC236}">
                <a16:creationId xmlns:a16="http://schemas.microsoft.com/office/drawing/2014/main" id="{5002F2E8-1B36-BB56-92DA-A782154A1F31}"/>
              </a:ext>
            </a:extLst>
          </p:cNvPr>
          <p:cNvSpPr txBox="1"/>
          <p:nvPr/>
        </p:nvSpPr>
        <p:spPr>
          <a:xfrm>
            <a:off x="8145097" y="1723752"/>
            <a:ext cx="3854777" cy="5047536"/>
          </a:xfrm>
          <a:prstGeom prst="rect">
            <a:avLst/>
          </a:prstGeom>
          <a:noFill/>
          <a:ln>
            <a:solidFill>
              <a:srgbClr val="F785DF"/>
            </a:solidFill>
          </a:ln>
        </p:spPr>
        <p:txBody>
          <a:bodyPr wrap="square">
            <a:spAutoFit/>
          </a:bodyPr>
          <a:lstStyle/>
          <a:p>
            <a:pPr marL="342900" indent="-342900" algn="just">
              <a:buFont typeface="+mj-lt"/>
              <a:buAutoNum type="arabicPeriod"/>
            </a:pPr>
            <a:r>
              <a:rPr lang="fr-FR" sz="1400" dirty="0"/>
              <a:t>Si une fédération départementale se positionne comme terrain d’expérimentation, alors le </a:t>
            </a:r>
            <a:r>
              <a:rPr lang="fr-FR" sz="1400" dirty="0" err="1"/>
              <a:t>co-financeur</a:t>
            </a:r>
            <a:r>
              <a:rPr lang="fr-FR" sz="1400" dirty="0"/>
              <a:t> est de niveau départemental</a:t>
            </a:r>
          </a:p>
          <a:p>
            <a:pPr marL="342900" indent="-342900" algn="just">
              <a:buFont typeface="+mj-lt"/>
              <a:buAutoNum type="arabicPeriod"/>
            </a:pPr>
            <a:endParaRPr lang="fr-FR" sz="1400" dirty="0"/>
          </a:p>
          <a:p>
            <a:pPr marL="342900" indent="-342900" algn="just">
              <a:buFont typeface="+mj-lt"/>
              <a:buAutoNum type="arabicPeriod"/>
            </a:pPr>
            <a:r>
              <a:rPr lang="fr-FR" sz="1400" dirty="0"/>
              <a:t>Non si le terrain d’expérimentation est un dispositif. Oui, si l’association partie prenante du dispositif est porteuse du terrain d’expérimentation avec l’un de ses financeurs (financeur structurant de l’action évaluée)</a:t>
            </a:r>
          </a:p>
          <a:p>
            <a:pPr marL="342900" indent="-342900" algn="just">
              <a:buFont typeface="+mj-lt"/>
              <a:buAutoNum type="arabicPeriod"/>
            </a:pPr>
            <a:endParaRPr lang="fr-FR" sz="1400" dirty="0"/>
          </a:p>
          <a:p>
            <a:pPr marL="342900" indent="-342900" algn="just">
              <a:buFont typeface="+mj-lt"/>
              <a:buAutoNum type="arabicPeriod"/>
            </a:pPr>
            <a:r>
              <a:rPr lang="fr-FR" sz="1400" dirty="0"/>
              <a:t>Malheureusement, non. Il est nécessaire que le financeur membre du binôme ou trinôme, soit un financeur structurant de l’action évaluée)</a:t>
            </a:r>
          </a:p>
          <a:p>
            <a:pPr marL="342900" indent="-342900" algn="just">
              <a:buFont typeface="+mj-lt"/>
              <a:buAutoNum type="arabicPeriod"/>
            </a:pPr>
            <a:endParaRPr lang="fr-FR" sz="1400" dirty="0"/>
          </a:p>
          <a:p>
            <a:pPr marL="342900" indent="-342900" algn="just">
              <a:buFont typeface="+mj-lt"/>
              <a:buAutoNum type="arabicPeriod"/>
            </a:pPr>
            <a:r>
              <a:rPr lang="fr-FR" sz="1400" b="1" dirty="0"/>
              <a:t>Aucune fondation n’est éligible à cet AMI</a:t>
            </a:r>
            <a:r>
              <a:rPr lang="fr-FR" sz="1400" dirty="0"/>
              <a:t>. C’est à l’association de candidater en direct et qui va chercher le Conseil départemental comme financeur principal (rien n’empêche la fondation d’être partie prenante de l’expérimentation – mais elle ne portera pas l’équipe de recherche) </a:t>
            </a:r>
          </a:p>
        </p:txBody>
      </p:sp>
      <p:sp>
        <p:nvSpPr>
          <p:cNvPr id="9" name="ZoneTexte 8">
            <a:extLst>
              <a:ext uri="{FF2B5EF4-FFF2-40B4-BE49-F238E27FC236}">
                <a16:creationId xmlns:a16="http://schemas.microsoft.com/office/drawing/2014/main" id="{FAC390B8-4089-338B-7EB3-12F35D1E4208}"/>
              </a:ext>
            </a:extLst>
          </p:cNvPr>
          <p:cNvSpPr txBox="1"/>
          <p:nvPr/>
        </p:nvSpPr>
        <p:spPr>
          <a:xfrm>
            <a:off x="729977" y="1307614"/>
            <a:ext cx="7089742" cy="369332"/>
          </a:xfrm>
          <a:prstGeom prst="rect">
            <a:avLst/>
          </a:prstGeom>
          <a:noFill/>
        </p:spPr>
        <p:txBody>
          <a:bodyPr wrap="square" rtlCol="0">
            <a:spAutoFit/>
          </a:bodyPr>
          <a:lstStyle/>
          <a:p>
            <a:pPr algn="ctr"/>
            <a:r>
              <a:rPr lang="fr-FR" dirty="0">
                <a:solidFill>
                  <a:srgbClr val="F785DF"/>
                </a:solidFill>
              </a:rPr>
              <a:t>À propos des </a:t>
            </a:r>
            <a:r>
              <a:rPr lang="fr-FR" b="1" dirty="0">
                <a:solidFill>
                  <a:srgbClr val="F785DF"/>
                </a:solidFill>
              </a:rPr>
              <a:t>critères d'éligibilité et des binômes  </a:t>
            </a:r>
          </a:p>
        </p:txBody>
      </p:sp>
      <p:sp>
        <p:nvSpPr>
          <p:cNvPr id="10" name="ZoneTexte 9">
            <a:extLst>
              <a:ext uri="{FF2B5EF4-FFF2-40B4-BE49-F238E27FC236}">
                <a16:creationId xmlns:a16="http://schemas.microsoft.com/office/drawing/2014/main" id="{09800724-6A88-FF9A-2EA2-79C9BB86B7D3}"/>
              </a:ext>
            </a:extLst>
          </p:cNvPr>
          <p:cNvSpPr txBox="1"/>
          <p:nvPr/>
        </p:nvSpPr>
        <p:spPr>
          <a:xfrm>
            <a:off x="8145097" y="1354420"/>
            <a:ext cx="3854777" cy="369332"/>
          </a:xfrm>
          <a:prstGeom prst="rect">
            <a:avLst/>
          </a:prstGeom>
          <a:noFill/>
        </p:spPr>
        <p:txBody>
          <a:bodyPr wrap="square" rtlCol="0">
            <a:spAutoFit/>
          </a:bodyPr>
          <a:lstStyle/>
          <a:p>
            <a:pPr algn="ctr"/>
            <a:r>
              <a:rPr lang="fr-FR" dirty="0">
                <a:solidFill>
                  <a:srgbClr val="F785DF"/>
                </a:solidFill>
              </a:rPr>
              <a:t>Éléments de réponse</a:t>
            </a:r>
          </a:p>
        </p:txBody>
      </p:sp>
    </p:spTree>
    <p:extLst>
      <p:ext uri="{BB962C8B-B14F-4D97-AF65-F5344CB8AC3E}">
        <p14:creationId xmlns:p14="http://schemas.microsoft.com/office/powerpoint/2010/main" val="22581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057E-B72C-7779-3EE4-D14A6D47E2F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D1EF48-B062-2CD8-6AC7-4B4D0181E919}"/>
              </a:ext>
            </a:extLst>
          </p:cNvPr>
          <p:cNvSpPr/>
          <p:nvPr/>
        </p:nvSpPr>
        <p:spPr>
          <a:xfrm>
            <a:off x="1587" y="2405"/>
            <a:ext cx="12188825" cy="1184733"/>
          </a:xfrm>
          <a:prstGeom prst="rect">
            <a:avLst/>
          </a:prstGeom>
          <a:solidFill>
            <a:srgbClr val="F785D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5D68654A-CF95-4A9E-5F5B-A5ED2FF8E1D0}"/>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Autres questions ?</a:t>
            </a:r>
          </a:p>
        </p:txBody>
      </p:sp>
      <p:sp>
        <p:nvSpPr>
          <p:cNvPr id="8" name="Espace réservé du numéro de diapositive 7">
            <a:extLst>
              <a:ext uri="{FF2B5EF4-FFF2-40B4-BE49-F238E27FC236}">
                <a16:creationId xmlns:a16="http://schemas.microsoft.com/office/drawing/2014/main" id="{FCA76833-3338-B54C-8238-186ADA943B47}"/>
              </a:ext>
            </a:extLst>
          </p:cNvPr>
          <p:cNvSpPr>
            <a:spLocks noGrp="1"/>
          </p:cNvSpPr>
          <p:nvPr>
            <p:ph type="sldNum" sz="quarter" idx="12"/>
          </p:nvPr>
        </p:nvSpPr>
        <p:spPr/>
        <p:txBody>
          <a:bodyPr/>
          <a:lstStyle/>
          <a:p>
            <a:fld id="{125F255D-BA1C-47E0-8DC5-1401AF9EC285}" type="slidenum">
              <a:rPr lang="fr-FR" smtClean="0"/>
              <a:t>16</a:t>
            </a:fld>
            <a:endParaRPr lang="fr-FR" dirty="0"/>
          </a:p>
        </p:txBody>
      </p:sp>
      <p:pic>
        <p:nvPicPr>
          <p:cNvPr id="5" name="Image 4">
            <a:extLst>
              <a:ext uri="{FF2B5EF4-FFF2-40B4-BE49-F238E27FC236}">
                <a16:creationId xmlns:a16="http://schemas.microsoft.com/office/drawing/2014/main" id="{452CA5C9-24FE-DAFB-7A98-FEEA6A3A9109}"/>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92126" y="1492280"/>
            <a:ext cx="537850" cy="465474"/>
          </a:xfrm>
          <a:prstGeom prst="rect">
            <a:avLst/>
          </a:prstGeom>
        </p:spPr>
      </p:pic>
      <p:sp>
        <p:nvSpPr>
          <p:cNvPr id="9" name="ZoneTexte 8">
            <a:extLst>
              <a:ext uri="{FF2B5EF4-FFF2-40B4-BE49-F238E27FC236}">
                <a16:creationId xmlns:a16="http://schemas.microsoft.com/office/drawing/2014/main" id="{D78BDE54-5C49-E678-F138-16070C59801B}"/>
              </a:ext>
            </a:extLst>
          </p:cNvPr>
          <p:cNvSpPr txBox="1"/>
          <p:nvPr/>
        </p:nvSpPr>
        <p:spPr>
          <a:xfrm>
            <a:off x="2285400" y="2690336"/>
            <a:ext cx="7089742" cy="1938992"/>
          </a:xfrm>
          <a:prstGeom prst="rect">
            <a:avLst/>
          </a:prstGeom>
          <a:noFill/>
        </p:spPr>
        <p:txBody>
          <a:bodyPr wrap="square" rtlCol="0">
            <a:spAutoFit/>
          </a:bodyPr>
          <a:lstStyle/>
          <a:p>
            <a:pPr algn="ctr"/>
            <a:r>
              <a:rPr lang="fr-FR" sz="2000" dirty="0">
                <a:solidFill>
                  <a:srgbClr val="F785DF"/>
                </a:solidFill>
              </a:rPr>
              <a:t>Auriez-vous d’autres questions portant</a:t>
            </a:r>
          </a:p>
          <a:p>
            <a:pPr marL="514350" indent="-514350" algn="just">
              <a:buFont typeface="+mj-lt"/>
              <a:buAutoNum type="arabicPeriod"/>
            </a:pPr>
            <a:endParaRPr lang="fr-FR" sz="2000" dirty="0">
              <a:latin typeface="Segoe UI" panose="020B0502040204020203" pitchFamily="34" charset="0"/>
              <a:ea typeface="Calibri" panose="020F0502020204030204" pitchFamily="34" charset="0"/>
              <a:cs typeface="Segoe UI" panose="020B0502040204020203" pitchFamily="34" charset="0"/>
            </a:endParaRPr>
          </a:p>
          <a:p>
            <a:pPr marL="514350" indent="-514350" algn="just">
              <a:buFont typeface="+mj-lt"/>
              <a:buAutoNum type="arabicPeriod"/>
            </a:pPr>
            <a:r>
              <a:rPr lang="fr-FR" sz="2000" dirty="0">
                <a:latin typeface="Segoe UI" panose="020B0502040204020203" pitchFamily="34" charset="0"/>
                <a:ea typeface="Calibri" panose="020F0502020204030204" pitchFamily="34" charset="0"/>
                <a:cs typeface="Segoe UI" panose="020B0502040204020203" pitchFamily="34" charset="0"/>
              </a:rPr>
              <a:t>S</a:t>
            </a:r>
            <a:r>
              <a:rPr lang="fr-FR" sz="2000" dirty="0">
                <a:effectLst/>
                <a:latin typeface="Segoe UI" panose="020B0502040204020203" pitchFamily="34" charset="0"/>
                <a:ea typeface="Calibri" panose="020F0502020204030204" pitchFamily="34" charset="0"/>
                <a:cs typeface="Segoe UI" panose="020B0502040204020203" pitchFamily="34" charset="0"/>
              </a:rPr>
              <a:t>ur la compréhension de l’Appel à candidatures et des attendus de cette recherche-action ?</a:t>
            </a:r>
          </a:p>
          <a:p>
            <a:pPr marL="514350" indent="-514350" algn="just">
              <a:buFont typeface="+mj-lt"/>
              <a:buAutoNum type="arabicPeriod"/>
            </a:pPr>
            <a:r>
              <a:rPr lang="fr-FR" sz="2000" dirty="0">
                <a:latin typeface="Segoe UI" panose="020B0502040204020203" pitchFamily="34" charset="0"/>
                <a:ea typeface="Calibri" panose="020F0502020204030204" pitchFamily="34" charset="0"/>
                <a:cs typeface="Segoe UI" panose="020B0502040204020203" pitchFamily="34" charset="0"/>
              </a:rPr>
              <a:t>Au montage du dossier ?</a:t>
            </a:r>
          </a:p>
          <a:p>
            <a:pPr algn="ctr"/>
            <a:r>
              <a:rPr lang="fr-FR" sz="2000" dirty="0">
                <a:solidFill>
                  <a:srgbClr val="F785DF"/>
                </a:solidFill>
              </a:rPr>
              <a:t> </a:t>
            </a:r>
          </a:p>
        </p:txBody>
      </p:sp>
    </p:spTree>
    <p:extLst>
      <p:ext uri="{BB962C8B-B14F-4D97-AF65-F5344CB8AC3E}">
        <p14:creationId xmlns:p14="http://schemas.microsoft.com/office/powerpoint/2010/main" val="17944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Rappel : Financement des expérimentations</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17</a:t>
            </a:fld>
            <a:endParaRPr lang="fr-FR" dirty="0"/>
          </a:p>
        </p:txBody>
      </p:sp>
      <p:sp>
        <p:nvSpPr>
          <p:cNvPr id="11" name="ZoneTexte 10">
            <a:extLst>
              <a:ext uri="{FF2B5EF4-FFF2-40B4-BE49-F238E27FC236}">
                <a16:creationId xmlns:a16="http://schemas.microsoft.com/office/drawing/2014/main" id="{737B21EB-FD91-0B8B-073C-C4D103326C9D}"/>
              </a:ext>
            </a:extLst>
          </p:cNvPr>
          <p:cNvSpPr txBox="1"/>
          <p:nvPr/>
        </p:nvSpPr>
        <p:spPr>
          <a:xfrm>
            <a:off x="838201" y="1263353"/>
            <a:ext cx="10515600" cy="5632311"/>
          </a:xfrm>
          <a:prstGeom prst="rect">
            <a:avLst/>
          </a:prstGeom>
          <a:noFill/>
        </p:spPr>
        <p:txBody>
          <a:bodyPr wrap="square">
            <a:spAutoFit/>
          </a:bodyPr>
          <a:lstStyle/>
          <a:p>
            <a:pPr lvl="0" algn="just"/>
            <a:r>
              <a:rPr lang="fr-FR" b="1" i="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Montant de subvention accordé</a:t>
            </a:r>
          </a:p>
          <a:p>
            <a:pPr lvl="1" algn="just">
              <a:tabLst>
                <a:tab pos="1135380" algn="l"/>
              </a:tabLst>
            </a:pPr>
            <a:endParaRPr lang="fr-FR" sz="1600" dirty="0">
              <a:solidFill>
                <a:srgbClr val="009999"/>
              </a:solidFill>
              <a:highlight>
                <a:srgbClr val="FFFF00"/>
              </a:highlight>
              <a:latin typeface="Segoe UI" panose="020B0502040204020203" pitchFamily="34" charset="0"/>
              <a:ea typeface="Calibri" panose="020F0502020204030204" pitchFamily="34" charset="0"/>
              <a:cs typeface="Segoe UI" panose="020B0502040204020203" pitchFamily="34" charset="0"/>
            </a:endParaRPr>
          </a:p>
          <a:p>
            <a:pPr marL="0" lvl="1" indent="12700" algn="just">
              <a:tabLst>
                <a:tab pos="1135063" algn="l"/>
              </a:tabLst>
            </a:pPr>
            <a:r>
              <a:rPr lang="fr-FR" sz="1600" i="1" dirty="0">
                <a:effectLst/>
                <a:latin typeface="Segoe UI" panose="020B0502040204020203" pitchFamily="34" charset="0"/>
                <a:ea typeface="Calibri" panose="020F0502020204030204" pitchFamily="34" charset="0"/>
                <a:cs typeface="Segoe UI" panose="020B0502040204020203" pitchFamily="34" charset="0"/>
              </a:rPr>
              <a:t>Le soutien financier accordé sous forme de subvention n’excédera pas :</a:t>
            </a:r>
            <a:endParaRPr lang="fr-FR" sz="1600" dirty="0">
              <a:latin typeface="Segoe UI" panose="020B0502040204020203" pitchFamily="34" charset="0"/>
              <a:ea typeface="Calibri" panose="020F0502020204030204" pitchFamily="34" charset="0"/>
              <a:cs typeface="Segoe UI" panose="020B0502040204020203" pitchFamily="34" charset="0"/>
            </a:endParaRPr>
          </a:p>
          <a:p>
            <a:pPr marL="285750" lvl="1" indent="-285750" algn="just">
              <a:buClr>
                <a:srgbClr val="FFC600"/>
              </a:buClr>
              <a:buFont typeface="Courier New" panose="02070309020205020404" pitchFamily="49" charset="0"/>
              <a:buChar char="o"/>
              <a:tabLst>
                <a:tab pos="1135063" algn="l"/>
              </a:tabLst>
            </a:pPr>
            <a:r>
              <a:rPr lang="fr-FR" sz="1600" i="1" dirty="0">
                <a:effectLst/>
                <a:latin typeface="Segoe UI" panose="020B0502040204020203" pitchFamily="34" charset="0"/>
                <a:ea typeface="Calibri" panose="020F0502020204030204" pitchFamily="34" charset="0"/>
                <a:cs typeface="Segoe UI" panose="020B0502040204020203" pitchFamily="34" charset="0"/>
              </a:rPr>
              <a:t>Pour une association locale, départementale ou régionale : </a:t>
            </a:r>
            <a:r>
              <a:rPr lang="fr-FR" sz="1600" b="1" i="1" dirty="0">
                <a:effectLst/>
                <a:latin typeface="Segoe UI" panose="020B0502040204020203" pitchFamily="34" charset="0"/>
                <a:ea typeface="Calibri" panose="020F0502020204030204" pitchFamily="34" charset="0"/>
                <a:cs typeface="Segoe UI" panose="020B0502040204020203" pitchFamily="34" charset="0"/>
              </a:rPr>
              <a:t>5000 €/an, soit 10 000 € maximum pour la durée totale de la recherche-action. </a:t>
            </a:r>
            <a:endParaRPr lang="fr-FR" sz="1600" b="1" dirty="0">
              <a:latin typeface="Segoe UI" panose="020B0502040204020203" pitchFamily="34" charset="0"/>
              <a:ea typeface="Calibri" panose="020F0502020204030204" pitchFamily="34" charset="0"/>
              <a:cs typeface="Segoe UI" panose="020B0502040204020203" pitchFamily="34" charset="0"/>
            </a:endParaRPr>
          </a:p>
          <a:p>
            <a:pPr marL="285750" lvl="1" indent="-285750" algn="just">
              <a:buClr>
                <a:srgbClr val="FFC600"/>
              </a:buClr>
              <a:buFont typeface="Courier New" panose="02070309020205020404" pitchFamily="49" charset="0"/>
              <a:buChar char="o"/>
              <a:tabLst>
                <a:tab pos="1135063" algn="l"/>
              </a:tabLst>
            </a:pPr>
            <a:r>
              <a:rPr lang="fr-FR" sz="1600" i="1" dirty="0">
                <a:effectLst/>
                <a:latin typeface="Segoe UI" panose="020B0502040204020203" pitchFamily="34" charset="0"/>
                <a:ea typeface="Calibri" panose="020F0502020204030204" pitchFamily="34" charset="0"/>
                <a:cs typeface="Segoe UI" panose="020B0502040204020203" pitchFamily="34" charset="0"/>
              </a:rPr>
              <a:t>Pour une association nationale : </a:t>
            </a:r>
            <a:r>
              <a:rPr lang="fr-FR" sz="1600" dirty="0">
                <a:effectLst/>
                <a:latin typeface="Segoe UI" panose="020B0502040204020203" pitchFamily="34" charset="0"/>
                <a:ea typeface="Calibri" panose="020F0502020204030204" pitchFamily="34" charset="0"/>
                <a:cs typeface="Segoe UI" panose="020B0502040204020203" pitchFamily="34" charset="0"/>
              </a:rPr>
              <a:t>le </a:t>
            </a:r>
            <a:r>
              <a:rPr lang="fr-FR" sz="1600" dirty="0" err="1">
                <a:effectLst/>
                <a:latin typeface="Segoe UI" panose="020B0502040204020203" pitchFamily="34" charset="0"/>
                <a:ea typeface="Calibri" panose="020F0502020204030204" pitchFamily="34" charset="0"/>
                <a:cs typeface="Segoe UI" panose="020B0502040204020203" pitchFamily="34" charset="0"/>
              </a:rPr>
              <a:t>Fonjep</a:t>
            </a:r>
            <a:r>
              <a:rPr lang="fr-FR" sz="1600" dirty="0">
                <a:effectLst/>
                <a:latin typeface="Segoe UI" panose="020B0502040204020203" pitchFamily="34" charset="0"/>
                <a:ea typeface="Calibri" panose="020F0502020204030204" pitchFamily="34" charset="0"/>
                <a:cs typeface="Segoe UI" panose="020B0502040204020203" pitchFamily="34" charset="0"/>
              </a:rPr>
              <a:t> n’assurera aucune prise en charge financière.</a:t>
            </a:r>
          </a:p>
          <a:p>
            <a:pPr marL="914400" algn="just"/>
            <a:r>
              <a:rPr lang="fr-FR" sz="2000" i="1" dirty="0">
                <a:effectLst/>
                <a:latin typeface="Segoe UI" panose="020B0502040204020203" pitchFamily="34" charset="0"/>
                <a:ea typeface="Calibri" panose="020F0502020204030204" pitchFamily="34" charset="0"/>
                <a:cs typeface="Segoe UI" panose="020B0502040204020203" pitchFamily="34" charset="0"/>
              </a:rPr>
              <a:t> </a:t>
            </a:r>
            <a:endParaRPr lang="fr-FR" sz="1600" dirty="0">
              <a:effectLst/>
              <a:latin typeface="Segoe UI" panose="020B0502040204020203" pitchFamily="34" charset="0"/>
              <a:ea typeface="Calibri" panose="020F0502020204030204" pitchFamily="34" charset="0"/>
              <a:cs typeface="Segoe UI" panose="020B0502040204020203" pitchFamily="34" charset="0"/>
            </a:endParaRPr>
          </a:p>
          <a:p>
            <a:pPr lvl="0" algn="just"/>
            <a:r>
              <a:rPr lang="fr-FR" b="1" i="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Modalités de versement du soutien financier</a:t>
            </a:r>
          </a:p>
          <a:p>
            <a:pPr lvl="0" algn="just"/>
            <a:endParaRPr lang="fr-FR" sz="1600" dirty="0">
              <a:effectLst/>
              <a:highlight>
                <a:srgbClr val="FFFF00"/>
              </a:highlight>
              <a:latin typeface="Segoe UI" panose="020B0502040204020203" pitchFamily="34" charset="0"/>
              <a:ea typeface="Calibri" panose="020F0502020204030204" pitchFamily="34" charset="0"/>
              <a:cs typeface="Segoe UI" panose="020B0502040204020203" pitchFamily="34" charset="0"/>
            </a:endParaRPr>
          </a:p>
          <a:p>
            <a:pPr marL="0" lvl="1" algn="just">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Le versement s’effectuera de la manière suivante : </a:t>
            </a:r>
          </a:p>
          <a:p>
            <a:pPr marL="285750" lvl="1" indent="-285750" algn="just">
              <a:buClr>
                <a:srgbClr val="FFC600"/>
              </a:buClr>
              <a:buFont typeface="Courier New" panose="02070309020205020404" pitchFamily="49" charset="0"/>
              <a:buChar char="o"/>
              <a:tabLst>
                <a:tab pos="1135063" algn="l"/>
              </a:tabLst>
            </a:pPr>
            <a:r>
              <a:rPr lang="fr-FR" sz="1600" u="sng" dirty="0">
                <a:effectLst/>
                <a:latin typeface="Segoe UI" panose="020B0502040204020203" pitchFamily="34" charset="0"/>
                <a:ea typeface="Calibri" panose="020F0502020204030204" pitchFamily="34" charset="0"/>
                <a:cs typeface="Segoe UI" panose="020B0502040204020203" pitchFamily="34" charset="0"/>
              </a:rPr>
              <a:t>Année 1 (avril 24-mars 25) : </a:t>
            </a:r>
          </a:p>
          <a:p>
            <a:pPr marL="742950" lvl="2" indent="-285750" algn="just">
              <a:buClr>
                <a:srgbClr val="FFC600"/>
              </a:buClr>
              <a:buFont typeface="Arial" panose="020B0604020202020204" pitchFamily="34" charset="0"/>
              <a:buChar char="•"/>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70% du montant total annuel de la subvention à la signature de la convention</a:t>
            </a:r>
          </a:p>
          <a:p>
            <a:pPr marL="742950" lvl="2" indent="-285750" algn="just">
              <a:buClr>
                <a:srgbClr val="FFC600"/>
              </a:buClr>
              <a:buFont typeface="Arial" panose="020B0604020202020204" pitchFamily="34" charset="0"/>
              <a:buChar char="•"/>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30% en fin d’année sur présentation d’un compte-rendu d’exécution qualitatif et financier dont le modèle sera transmis par le FONJEP</a:t>
            </a:r>
          </a:p>
          <a:p>
            <a:pPr marL="285750" lvl="1" indent="-285750" algn="just">
              <a:buClr>
                <a:srgbClr val="FFC600"/>
              </a:buClr>
              <a:buFont typeface="Courier New" panose="02070309020205020404" pitchFamily="49" charset="0"/>
              <a:buChar char="o"/>
              <a:tabLst>
                <a:tab pos="1135063" algn="l"/>
              </a:tabLst>
            </a:pPr>
            <a:r>
              <a:rPr lang="fr-FR" sz="1600" u="sng" dirty="0">
                <a:effectLst/>
                <a:latin typeface="Segoe UI" panose="020B0502040204020203" pitchFamily="34" charset="0"/>
                <a:ea typeface="Calibri" panose="020F0502020204030204" pitchFamily="34" charset="0"/>
                <a:cs typeface="Segoe UI" panose="020B0502040204020203" pitchFamily="34" charset="0"/>
              </a:rPr>
              <a:t>Année 2 (Avril 25-Avril 26) : </a:t>
            </a:r>
          </a:p>
          <a:p>
            <a:pPr marL="742950" lvl="2" indent="-285750" algn="just">
              <a:buClr>
                <a:srgbClr val="FFC600"/>
              </a:buClr>
              <a:buFont typeface="Arial" panose="020B0604020202020204" pitchFamily="34" charset="0"/>
              <a:buChar char="•"/>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80% du montant du montant total annuel de la subvention, sous réserve du versement préalable du second acompte de l’année 1</a:t>
            </a:r>
          </a:p>
          <a:p>
            <a:pPr marL="742950" lvl="2" indent="-285750" algn="just">
              <a:buClr>
                <a:srgbClr val="FFC600"/>
              </a:buClr>
              <a:buFont typeface="Arial" panose="020B0604020202020204" pitchFamily="34" charset="0"/>
              <a:buChar char="•"/>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20% du montant total annuel, sur présentation d’un compte-rendu d’exécution qualitatif et financier et de la production des livrables définis dans le cadre du projet.</a:t>
            </a:r>
          </a:p>
          <a:p>
            <a:pPr marL="285750" lvl="1" indent="-285750" algn="just">
              <a:buClr>
                <a:srgbClr val="FFC600"/>
              </a:buClr>
              <a:buFont typeface="Arial" panose="020B0604020202020204" pitchFamily="34" charset="0"/>
              <a:buChar char="•"/>
              <a:tabLst>
                <a:tab pos="1135063" algn="l"/>
              </a:tabLst>
            </a:pPr>
            <a:endParaRPr lang="fr-FR" sz="1600" dirty="0">
              <a:latin typeface="Segoe UI" panose="020B0502040204020203" pitchFamily="34" charset="0"/>
              <a:ea typeface="Calibri" panose="020F0502020204030204" pitchFamily="34" charset="0"/>
              <a:cs typeface="Segoe UI" panose="020B0502040204020203" pitchFamily="34" charset="0"/>
            </a:endParaRPr>
          </a:p>
          <a:p>
            <a:pPr marL="285750" lvl="1" indent="-285750" algn="just">
              <a:buClr>
                <a:srgbClr val="FFC600"/>
              </a:buClr>
              <a:buFont typeface="Courier New" panose="02070309020205020404" pitchFamily="49" charset="0"/>
              <a:buChar char="o"/>
              <a:tabLst>
                <a:tab pos="1135063" algn="l"/>
              </a:tabLst>
            </a:pPr>
            <a:r>
              <a:rPr lang="fr-FR" sz="1600" dirty="0">
                <a:effectLst/>
                <a:latin typeface="Segoe UI" panose="020B0502040204020203" pitchFamily="34" charset="0"/>
                <a:ea typeface="Calibri" panose="020F0502020204030204" pitchFamily="34" charset="0"/>
                <a:cs typeface="Segoe UI" panose="020B0502040204020203" pitchFamily="34" charset="0"/>
              </a:rPr>
              <a:t>Ces modalités de versement seront formellement indiquées dans la convention qui liera le FONJEP et chacune des équipes de recherche, porteuses d’un projet. </a:t>
            </a:r>
          </a:p>
        </p:txBody>
      </p:sp>
      <p:pic>
        <p:nvPicPr>
          <p:cNvPr id="5" name="Image 4">
            <a:extLst>
              <a:ext uri="{FF2B5EF4-FFF2-40B4-BE49-F238E27FC236}">
                <a16:creationId xmlns:a16="http://schemas.microsoft.com/office/drawing/2014/main" id="{63CBAD70-2044-D421-7B01-0BF373F8EF9E}"/>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42917" y="1202989"/>
            <a:ext cx="741417" cy="641648"/>
          </a:xfrm>
          <a:prstGeom prst="rect">
            <a:avLst/>
          </a:prstGeom>
        </p:spPr>
      </p:pic>
      <p:pic>
        <p:nvPicPr>
          <p:cNvPr id="4" name="Image 3">
            <a:extLst>
              <a:ext uri="{FF2B5EF4-FFF2-40B4-BE49-F238E27FC236}">
                <a16:creationId xmlns:a16="http://schemas.microsoft.com/office/drawing/2014/main" id="{935EDAA2-5754-FDBE-7DD8-F1FFD090995B}"/>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38977" y="2930376"/>
            <a:ext cx="741417" cy="641648"/>
          </a:xfrm>
          <a:prstGeom prst="rect">
            <a:avLst/>
          </a:prstGeom>
        </p:spPr>
      </p:pic>
    </p:spTree>
    <p:extLst>
      <p:ext uri="{BB962C8B-B14F-4D97-AF65-F5344CB8AC3E}">
        <p14:creationId xmlns:p14="http://schemas.microsoft.com/office/powerpoint/2010/main" val="2407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Rubriques à renseigner dans le cadre du dossier de candidature?</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18</a:t>
            </a:fld>
            <a:endParaRPr lang="fr-FR" dirty="0"/>
          </a:p>
        </p:txBody>
      </p:sp>
      <p:sp>
        <p:nvSpPr>
          <p:cNvPr id="11" name="ZoneTexte 10">
            <a:extLst>
              <a:ext uri="{FF2B5EF4-FFF2-40B4-BE49-F238E27FC236}">
                <a16:creationId xmlns:a16="http://schemas.microsoft.com/office/drawing/2014/main" id="{737B21EB-FD91-0B8B-073C-C4D103326C9D}"/>
              </a:ext>
            </a:extLst>
          </p:cNvPr>
          <p:cNvSpPr txBox="1"/>
          <p:nvPr/>
        </p:nvSpPr>
        <p:spPr>
          <a:xfrm>
            <a:off x="1361326" y="1212275"/>
            <a:ext cx="9992474" cy="5509200"/>
          </a:xfrm>
          <a:prstGeom prst="rect">
            <a:avLst/>
          </a:prstGeom>
          <a:noFill/>
        </p:spPr>
        <p:txBody>
          <a:bodyPr wrap="square">
            <a:spAutoFit/>
          </a:bodyPr>
          <a:lstStyle/>
          <a:p>
            <a:pPr algn="just"/>
            <a:r>
              <a:rPr lang="fr-FR" sz="1600" b="1" dirty="0">
                <a:effectLst/>
                <a:latin typeface="Calibri" panose="020F0502020204030204" pitchFamily="34" charset="0"/>
                <a:ea typeface="Calibri" panose="020F0502020204030204" pitchFamily="34" charset="0"/>
                <a:cs typeface="Times New Roman" panose="02020603050405020304" pitchFamily="18" charset="0"/>
              </a:rPr>
              <a:t>Il appartient à chaque binôme (‘association / financeur(s)) de formaliser son propre document de réponse qui devra comporter les éléments suivants </a:t>
            </a: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tabLst>
                <a:tab pos="1135380" algn="l"/>
              </a:tabLst>
            </a:pPr>
            <a:r>
              <a:rPr lang="fr-FR" sz="1600" b="1" i="1" dirty="0">
                <a:effectLst/>
                <a:latin typeface="Calibri" panose="020F0502020204030204" pitchFamily="34" charset="0"/>
                <a:ea typeface="Calibri" panose="020F0502020204030204" pitchFamily="34" charset="0"/>
                <a:cs typeface="Times New Roman" panose="02020603050405020304" pitchFamily="18" charset="0"/>
              </a:rPr>
              <a:t>Présentation de l’association et du financeur</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tabLst>
                <a:tab pos="1135380" algn="l"/>
              </a:tabLst>
            </a:pPr>
            <a:r>
              <a:rPr lang="fr-FR" sz="1600" b="1" i="1" dirty="0">
                <a:effectLst/>
                <a:latin typeface="Calibri" panose="020F0502020204030204" pitchFamily="34" charset="0"/>
                <a:ea typeface="Calibri" panose="020F0502020204030204" pitchFamily="34" charset="0"/>
                <a:cs typeface="Times New Roman" panose="02020603050405020304" pitchFamily="18" charset="0"/>
              </a:rPr>
              <a:t>Description de l’action associative (ou du groupe d’actions) à évaluer</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Périmètre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Calendrier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Objectifs et attendus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Difficultés/écueils éventuellement identifiés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Besoins identifiés du point de vue méthodologique, de la dynamique d’acteurs…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Ressources mobilisées par chaque membre du binôme et répartition des rôles au sein du binôme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Organisation proposée par le binôme pour piloter l’expérimentation </a:t>
            </a:r>
          </a:p>
          <a:p>
            <a:pPr marL="1143000" lvl="2" indent="-228600" algn="just">
              <a:buFont typeface="Arial" panose="020B0604020202020204" pitchFamily="34" charset="0"/>
              <a:buChar char="•"/>
              <a:tabLst>
                <a:tab pos="1592580" algn="l"/>
              </a:tabLs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tabLst>
                <a:tab pos="1135380" algn="l"/>
              </a:tabLst>
            </a:pPr>
            <a:r>
              <a:rPr lang="fr-FR" sz="1600" b="1" i="1" dirty="0">
                <a:effectLst/>
                <a:latin typeface="Calibri" panose="020F0502020204030204" pitchFamily="34" charset="0"/>
                <a:ea typeface="Calibri" panose="020F0502020204030204" pitchFamily="34" charset="0"/>
                <a:cs typeface="Times New Roman" panose="02020603050405020304" pitchFamily="18" charset="0"/>
              </a:rPr>
              <a:t>Antériorité en matière d’évaluation (association et financeur)</a:t>
            </a:r>
          </a:p>
          <a:p>
            <a:pPr marL="742950" lvl="1" indent="-285750" algn="just">
              <a:buFont typeface="Wingdings" panose="05000000000000000000" pitchFamily="2" charset="2"/>
              <a:buChar char="Ø"/>
              <a:tabLst>
                <a:tab pos="1135380" algn="l"/>
              </a:tabLs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tabLst>
                <a:tab pos="1135380" algn="l"/>
              </a:tabLst>
            </a:pPr>
            <a:r>
              <a:rPr lang="fr-FR" sz="1600" b="1" i="1" dirty="0">
                <a:effectLst/>
                <a:latin typeface="Calibri" panose="020F0502020204030204" pitchFamily="34" charset="0"/>
                <a:ea typeface="Calibri" panose="020F0502020204030204" pitchFamily="34" charset="0"/>
                <a:cs typeface="Times New Roman" panose="02020603050405020304" pitchFamily="18" charset="0"/>
              </a:rPr>
              <a:t>Antériorité avec des équipes de recherche (association et financeur)</a:t>
            </a:r>
          </a:p>
          <a:p>
            <a:pPr marL="742950" lvl="1" indent="-285750" algn="just">
              <a:buFont typeface="Wingdings" panose="05000000000000000000" pitchFamily="2" charset="2"/>
              <a:buChar char="Ø"/>
              <a:tabLst>
                <a:tab pos="1135380" algn="l"/>
              </a:tabLs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tabLst>
                <a:tab pos="1135380" algn="l"/>
              </a:tabLst>
            </a:pPr>
            <a:r>
              <a:rPr lang="fr-FR" sz="1600" i="1" u="sng" dirty="0">
                <a:effectLst/>
                <a:latin typeface="Calibri" panose="020F0502020204030204" pitchFamily="34" charset="0"/>
                <a:ea typeface="Calibri" panose="020F0502020204030204" pitchFamily="34" charset="0"/>
                <a:cs typeface="Times New Roman" panose="02020603050405020304" pitchFamily="18" charset="0"/>
              </a:rPr>
              <a:t>Questions complémentaires : </a:t>
            </a:r>
            <a:endParaRPr lang="fr-FR" sz="1600" u="sng"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En quoi l’évaluation envisagée nécessite-t-elle de mobiliser et d’expérimenter des processus évaluatifs coconstruits, selon vous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592580" algn="l"/>
              </a:tabLst>
            </a:pPr>
            <a:r>
              <a:rPr lang="fr-FR" sz="1600" i="1" dirty="0">
                <a:effectLst/>
                <a:latin typeface="Calibri" panose="020F0502020204030204" pitchFamily="34" charset="0"/>
                <a:ea typeface="Calibri" panose="020F0502020204030204" pitchFamily="34" charset="0"/>
                <a:cs typeface="Times New Roman" panose="02020603050405020304" pitchFamily="18" charset="0"/>
              </a:rPr>
              <a:t>En quoi la collaboration avec une équipe de recherche, dans le cadre d’une expérimentation, est susceptible de répondre à vos attentes et besoins en matière d’évaluation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63CBAD70-2044-D421-7B01-0BF373F8EF9E}"/>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81594" y="1187138"/>
            <a:ext cx="907589" cy="785460"/>
          </a:xfrm>
          <a:prstGeom prst="rect">
            <a:avLst/>
          </a:prstGeom>
        </p:spPr>
      </p:pic>
    </p:spTree>
    <p:extLst>
      <p:ext uri="{BB962C8B-B14F-4D97-AF65-F5344CB8AC3E}">
        <p14:creationId xmlns:p14="http://schemas.microsoft.com/office/powerpoint/2010/main" val="32232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sz="2800" b="1" dirty="0">
              <a:solidFill>
                <a:schemeClr val="bg1"/>
              </a:solidFill>
              <a:latin typeface="Melon Juice Two" pitchFamily="2" charset="77"/>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Récapitulatif des pièces à fournir pour candidater</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19</a:t>
            </a:fld>
            <a:endParaRPr lang="fr-FR" dirty="0"/>
          </a:p>
        </p:txBody>
      </p:sp>
      <p:sp>
        <p:nvSpPr>
          <p:cNvPr id="13" name="ZoneTexte 12">
            <a:extLst>
              <a:ext uri="{FF2B5EF4-FFF2-40B4-BE49-F238E27FC236}">
                <a16:creationId xmlns:a16="http://schemas.microsoft.com/office/drawing/2014/main" id="{3CE194EE-3B0C-7AA8-7A53-0374AD62A050}"/>
              </a:ext>
            </a:extLst>
          </p:cNvPr>
          <p:cNvSpPr txBox="1"/>
          <p:nvPr/>
        </p:nvSpPr>
        <p:spPr>
          <a:xfrm>
            <a:off x="914400" y="1973760"/>
            <a:ext cx="10439400" cy="1815882"/>
          </a:xfrm>
          <a:prstGeom prst="rect">
            <a:avLst/>
          </a:prstGeom>
          <a:solidFill>
            <a:srgbClr val="009999"/>
          </a:solidFill>
        </p:spPr>
        <p:txBody>
          <a:bodyPr wrap="square">
            <a:spAutoFit/>
          </a:bodyPr>
          <a:lstStyle/>
          <a:p>
            <a:pPr marL="514350" lvl="0" indent="-514350" algn="just">
              <a:buFont typeface="+mj-lt"/>
              <a:buAutoNum type="arabicPeriod"/>
            </a:pPr>
            <a:r>
              <a:rPr lang="fr-FR" sz="2800" b="1" dirty="0">
                <a:effectLst/>
                <a:latin typeface="Segoe UI" panose="020B0502040204020203" pitchFamily="34" charset="0"/>
                <a:ea typeface="Calibri" panose="020F0502020204030204" pitchFamily="34" charset="0"/>
                <a:cs typeface="Segoe UI" panose="020B0502040204020203" pitchFamily="34" charset="0"/>
              </a:rPr>
              <a:t>Courriers des représentants légaux de chaque membre du binôme ou trinôme </a:t>
            </a:r>
            <a:r>
              <a:rPr lang="fr-FR" sz="2800" dirty="0">
                <a:effectLst/>
                <a:latin typeface="Segoe UI" panose="020B0502040204020203" pitchFamily="34" charset="0"/>
                <a:ea typeface="Calibri" panose="020F0502020204030204" pitchFamily="34" charset="0"/>
                <a:cs typeface="Segoe UI" panose="020B0502040204020203" pitchFamily="34" charset="0"/>
              </a:rPr>
              <a:t>validant la candidature</a:t>
            </a:r>
          </a:p>
          <a:p>
            <a:pPr marL="514350" lvl="0" indent="-514350" algn="just">
              <a:buFont typeface="+mj-lt"/>
              <a:buAutoNum type="arabicPeriod"/>
            </a:pPr>
            <a:r>
              <a:rPr lang="fr-FR" sz="2800" b="1" dirty="0">
                <a:effectLst/>
                <a:latin typeface="Segoe UI" panose="020B0502040204020203" pitchFamily="34" charset="0"/>
                <a:ea typeface="Calibri" panose="020F0502020204030204" pitchFamily="34" charset="0"/>
                <a:cs typeface="Segoe UI" panose="020B0502040204020203" pitchFamily="34" charset="0"/>
              </a:rPr>
              <a:t>Projet détaillé</a:t>
            </a:r>
            <a:r>
              <a:rPr lang="fr-FR" sz="2800" dirty="0">
                <a:effectLst/>
                <a:latin typeface="Segoe UI" panose="020B0502040204020203" pitchFamily="34" charset="0"/>
                <a:ea typeface="Calibri" panose="020F0502020204030204" pitchFamily="34" charset="0"/>
                <a:cs typeface="Segoe UI" panose="020B0502040204020203" pitchFamily="34" charset="0"/>
              </a:rPr>
              <a:t> intégrant l’ensemble des rubriques mentionnées au point 8 de l’Appel à candidatures</a:t>
            </a:r>
          </a:p>
        </p:txBody>
      </p:sp>
    </p:spTree>
    <p:extLst>
      <p:ext uri="{BB962C8B-B14F-4D97-AF65-F5344CB8AC3E}">
        <p14:creationId xmlns:p14="http://schemas.microsoft.com/office/powerpoint/2010/main" val="24370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Présentation</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2</a:t>
            </a:fld>
            <a:endParaRPr lang="fr-FR" dirty="0"/>
          </a:p>
        </p:txBody>
      </p:sp>
      <p:sp>
        <p:nvSpPr>
          <p:cNvPr id="3" name="ZoneTexte 2">
            <a:extLst>
              <a:ext uri="{FF2B5EF4-FFF2-40B4-BE49-F238E27FC236}">
                <a16:creationId xmlns:a16="http://schemas.microsoft.com/office/drawing/2014/main" id="{4E504550-2FF2-3046-462F-4EA2A95314EA}"/>
              </a:ext>
            </a:extLst>
          </p:cNvPr>
          <p:cNvSpPr txBox="1"/>
          <p:nvPr/>
        </p:nvSpPr>
        <p:spPr>
          <a:xfrm>
            <a:off x="236948" y="1306654"/>
            <a:ext cx="2525756" cy="369332"/>
          </a:xfrm>
          <a:prstGeom prst="rect">
            <a:avLst/>
          </a:prstGeom>
          <a:noFill/>
        </p:spPr>
        <p:txBody>
          <a:bodyPr wrap="none" rtlCol="0">
            <a:spAutoFit/>
          </a:bodyPr>
          <a:lstStyle/>
          <a:p>
            <a:r>
              <a:rPr lang="fr-FR" b="1" dirty="0">
                <a:solidFill>
                  <a:srgbClr val="009999"/>
                </a:solidFill>
                <a:latin typeface="Segoe UI" panose="020B0502040204020203" pitchFamily="34" charset="0"/>
                <a:cs typeface="Segoe UI" panose="020B0502040204020203" pitchFamily="34" charset="0"/>
              </a:rPr>
              <a:t>Les commanditaires : </a:t>
            </a:r>
          </a:p>
        </p:txBody>
      </p:sp>
      <p:pic>
        <p:nvPicPr>
          <p:cNvPr id="4" name="Image 3" descr="Une image contenant texte, Police, logo, Graphique&#10;&#10;Description générée automatiquement">
            <a:extLst>
              <a:ext uri="{FF2B5EF4-FFF2-40B4-BE49-F238E27FC236}">
                <a16:creationId xmlns:a16="http://schemas.microsoft.com/office/drawing/2014/main" id="{F34052E0-3EF2-C523-C6EF-90D8791C0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91" y="1632834"/>
            <a:ext cx="2141855" cy="1079500"/>
          </a:xfrm>
          <a:prstGeom prst="rect">
            <a:avLst/>
          </a:prstGeom>
        </p:spPr>
      </p:pic>
      <p:sp>
        <p:nvSpPr>
          <p:cNvPr id="10" name="ZoneTexte 9">
            <a:extLst>
              <a:ext uri="{FF2B5EF4-FFF2-40B4-BE49-F238E27FC236}">
                <a16:creationId xmlns:a16="http://schemas.microsoft.com/office/drawing/2014/main" id="{D8BE9E67-2929-1131-E60E-7422CC1A1734}"/>
              </a:ext>
            </a:extLst>
          </p:cNvPr>
          <p:cNvSpPr txBox="1"/>
          <p:nvPr/>
        </p:nvSpPr>
        <p:spPr>
          <a:xfrm>
            <a:off x="3199327" y="1948221"/>
            <a:ext cx="2780698" cy="646331"/>
          </a:xfrm>
          <a:prstGeom prst="rect">
            <a:avLst/>
          </a:prstGeom>
          <a:noFill/>
        </p:spPr>
        <p:txBody>
          <a:bodyPr wrap="none" rtlCol="0">
            <a:spAutoFit/>
          </a:bodyPr>
          <a:lstStyle/>
          <a:p>
            <a:pPr algn="l"/>
            <a:r>
              <a:rPr lang="fr-FR" dirty="0">
                <a:solidFill>
                  <a:srgbClr val="0A0A23"/>
                </a:solidFill>
                <a:latin typeface="Segoe UI" panose="020B0502040204020203" pitchFamily="34" charset="0"/>
                <a:cs typeface="Segoe UI" panose="020B0502040204020203" pitchFamily="34" charset="0"/>
              </a:rPr>
              <a:t>Patrick CHENU</a:t>
            </a:r>
            <a:r>
              <a:rPr lang="fr-FR" sz="1800" b="0" i="0" u="none" strike="noStrike" dirty="0">
                <a:solidFill>
                  <a:srgbClr val="0A0A23"/>
                </a:solidFill>
                <a:effectLst/>
                <a:latin typeface="Segoe UI" panose="020B0502040204020203" pitchFamily="34" charset="0"/>
                <a:cs typeface="Segoe UI" panose="020B0502040204020203" pitchFamily="34" charset="0"/>
              </a:rPr>
              <a:t>- Président</a:t>
            </a:r>
          </a:p>
          <a:p>
            <a:endParaRPr lang="fr-FR" dirty="0">
              <a:solidFill>
                <a:srgbClr val="0A0A23"/>
              </a:solidFill>
              <a:latin typeface="Segoe UI" panose="020B0502040204020203" pitchFamily="34" charset="0"/>
              <a:cs typeface="Segoe UI" panose="020B0502040204020203" pitchFamily="34" charset="0"/>
            </a:endParaRPr>
          </a:p>
        </p:txBody>
      </p:sp>
      <p:pic>
        <p:nvPicPr>
          <p:cNvPr id="12" name="Image 11" descr="Une image contenant texte, Police, capture d’écran, Graphique&#10;&#10;Description générée automatiquement">
            <a:extLst>
              <a:ext uri="{FF2B5EF4-FFF2-40B4-BE49-F238E27FC236}">
                <a16:creationId xmlns:a16="http://schemas.microsoft.com/office/drawing/2014/main" id="{8C159A31-43D1-7B0D-55A1-0A17A3C648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003" y="2909340"/>
            <a:ext cx="1079500" cy="1079500"/>
          </a:xfrm>
          <a:prstGeom prst="rect">
            <a:avLst/>
          </a:prstGeom>
          <a:noFill/>
          <a:ln>
            <a:noFill/>
          </a:ln>
        </p:spPr>
      </p:pic>
      <p:sp>
        <p:nvSpPr>
          <p:cNvPr id="15" name="ZoneTexte 14">
            <a:extLst>
              <a:ext uri="{FF2B5EF4-FFF2-40B4-BE49-F238E27FC236}">
                <a16:creationId xmlns:a16="http://schemas.microsoft.com/office/drawing/2014/main" id="{5D4505F9-136A-CE4F-5EE9-E0D4058756E7}"/>
              </a:ext>
            </a:extLst>
          </p:cNvPr>
          <p:cNvSpPr txBox="1"/>
          <p:nvPr/>
        </p:nvSpPr>
        <p:spPr>
          <a:xfrm>
            <a:off x="3199327" y="3224129"/>
            <a:ext cx="3705053" cy="646331"/>
          </a:xfrm>
          <a:prstGeom prst="rect">
            <a:avLst/>
          </a:prstGeom>
          <a:noFill/>
        </p:spPr>
        <p:txBody>
          <a:bodyPr wrap="none" rtlCol="0">
            <a:spAutoFit/>
          </a:bodyPr>
          <a:lstStyle/>
          <a:p>
            <a:pPr algn="l"/>
            <a:r>
              <a:rPr lang="fr-FR" dirty="0" err="1">
                <a:solidFill>
                  <a:srgbClr val="0A0A23"/>
                </a:solidFill>
                <a:latin typeface="Segoe UI" panose="020B0502040204020203" pitchFamily="34" charset="0"/>
                <a:cs typeface="Segoe UI" panose="020B0502040204020203" pitchFamily="34" charset="0"/>
              </a:rPr>
              <a:t>Floriant</a:t>
            </a:r>
            <a:r>
              <a:rPr lang="fr-FR" dirty="0">
                <a:solidFill>
                  <a:srgbClr val="0A0A23"/>
                </a:solidFill>
                <a:latin typeface="Segoe UI" panose="020B0502040204020203" pitchFamily="34" charset="0"/>
                <a:cs typeface="Segoe UI" panose="020B0502040204020203" pitchFamily="34" charset="0"/>
              </a:rPr>
              <a:t> </a:t>
            </a:r>
            <a:r>
              <a:rPr lang="fr-FR" sz="1800" b="0" i="0" u="none" strike="noStrike" dirty="0">
                <a:solidFill>
                  <a:srgbClr val="0A0A23"/>
                </a:solidFill>
                <a:effectLst/>
                <a:latin typeface="Segoe UI" panose="020B0502040204020203" pitchFamily="34" charset="0"/>
                <a:cs typeface="Segoe UI" panose="020B0502040204020203" pitchFamily="34" charset="0"/>
              </a:rPr>
              <a:t>COVELLI - </a:t>
            </a:r>
            <a:r>
              <a:rPr lang="fr-FR" sz="1800" b="0" i="1" u="none" strike="noStrike" dirty="0">
                <a:solidFill>
                  <a:srgbClr val="0A0A23"/>
                </a:solidFill>
                <a:effectLst/>
                <a:latin typeface="Segoe UI" panose="020B0502040204020203" pitchFamily="34" charset="0"/>
                <a:cs typeface="Segoe UI" panose="020B0502040204020203" pitchFamily="34" charset="0"/>
              </a:rPr>
              <a:t>Délégué général</a:t>
            </a:r>
            <a:endParaRPr lang="fr-FR" sz="1800" b="0" i="0" u="none" strike="noStrike" dirty="0">
              <a:solidFill>
                <a:srgbClr val="0A0A23"/>
              </a:solidFill>
              <a:effectLst/>
              <a:latin typeface="Segoe UI" panose="020B0502040204020203" pitchFamily="34" charset="0"/>
              <a:cs typeface="Segoe UI" panose="020B0502040204020203" pitchFamily="34" charset="0"/>
            </a:endParaRPr>
          </a:p>
          <a:p>
            <a:endParaRPr lang="fr-FR" dirty="0">
              <a:solidFill>
                <a:srgbClr val="0A0A23"/>
              </a:solidFill>
              <a:latin typeface="Segoe UI" panose="020B0502040204020203" pitchFamily="34" charset="0"/>
              <a:cs typeface="Segoe UI" panose="020B0502040204020203" pitchFamily="34" charset="0"/>
            </a:endParaRPr>
          </a:p>
        </p:txBody>
      </p:sp>
      <p:sp>
        <p:nvSpPr>
          <p:cNvPr id="18" name="ZoneTexte 17">
            <a:extLst>
              <a:ext uri="{FF2B5EF4-FFF2-40B4-BE49-F238E27FC236}">
                <a16:creationId xmlns:a16="http://schemas.microsoft.com/office/drawing/2014/main" id="{9D7E161E-5BBA-1826-90A8-1DAC63A628E4}"/>
              </a:ext>
            </a:extLst>
          </p:cNvPr>
          <p:cNvSpPr txBox="1"/>
          <p:nvPr/>
        </p:nvSpPr>
        <p:spPr>
          <a:xfrm>
            <a:off x="236948" y="4633392"/>
            <a:ext cx="3888757" cy="369332"/>
          </a:xfrm>
          <a:prstGeom prst="rect">
            <a:avLst/>
          </a:prstGeom>
          <a:noFill/>
        </p:spPr>
        <p:txBody>
          <a:bodyPr wrap="none" rtlCol="0">
            <a:spAutoFit/>
          </a:bodyPr>
          <a:lstStyle/>
          <a:p>
            <a:r>
              <a:rPr lang="fr-FR" b="1" dirty="0">
                <a:solidFill>
                  <a:srgbClr val="009999"/>
                </a:solidFill>
                <a:latin typeface="Segoe UI" panose="020B0502040204020203" pitchFamily="34" charset="0"/>
                <a:cs typeface="Segoe UI" panose="020B0502040204020203" pitchFamily="34" charset="0"/>
              </a:rPr>
              <a:t>L’assistance à maîtrise d’ouvrage : </a:t>
            </a:r>
          </a:p>
        </p:txBody>
      </p:sp>
      <p:pic>
        <p:nvPicPr>
          <p:cNvPr id="19" name="Image 18" descr="Une image contenant Police, logo, texte, Graphique&#10;&#10;Description générée automatiquement">
            <a:extLst>
              <a:ext uri="{FF2B5EF4-FFF2-40B4-BE49-F238E27FC236}">
                <a16:creationId xmlns:a16="http://schemas.microsoft.com/office/drawing/2014/main" id="{FF365060-AB41-74B6-2A49-383CAFEBC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753" y="5037518"/>
            <a:ext cx="1393999" cy="872380"/>
          </a:xfrm>
          <a:prstGeom prst="rect">
            <a:avLst/>
          </a:prstGeom>
        </p:spPr>
      </p:pic>
      <p:pic>
        <p:nvPicPr>
          <p:cNvPr id="20" name="Image 19" descr="Une image contenant Police, Graphique, jaune, logo&#10;&#10;Description générée automatiquement">
            <a:extLst>
              <a:ext uri="{FF2B5EF4-FFF2-40B4-BE49-F238E27FC236}">
                <a16:creationId xmlns:a16="http://schemas.microsoft.com/office/drawing/2014/main" id="{4DCF3CD9-0D9C-112B-F833-5E887358EA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753" y="6203685"/>
            <a:ext cx="1394000" cy="360916"/>
          </a:xfrm>
          <a:prstGeom prst="rect">
            <a:avLst/>
          </a:prstGeom>
        </p:spPr>
      </p:pic>
      <p:sp>
        <p:nvSpPr>
          <p:cNvPr id="21" name="ZoneTexte 20">
            <a:extLst>
              <a:ext uri="{FF2B5EF4-FFF2-40B4-BE49-F238E27FC236}">
                <a16:creationId xmlns:a16="http://schemas.microsoft.com/office/drawing/2014/main" id="{A80603DE-4995-5E64-A1AE-7C49B25B63C8}"/>
              </a:ext>
            </a:extLst>
          </p:cNvPr>
          <p:cNvSpPr txBox="1"/>
          <p:nvPr/>
        </p:nvSpPr>
        <p:spPr>
          <a:xfrm>
            <a:off x="3199326" y="5324110"/>
            <a:ext cx="4043864" cy="646331"/>
          </a:xfrm>
          <a:prstGeom prst="rect">
            <a:avLst/>
          </a:prstGeom>
          <a:noFill/>
        </p:spPr>
        <p:txBody>
          <a:bodyPr wrap="none" rtlCol="0">
            <a:spAutoFit/>
          </a:bodyPr>
          <a:lstStyle/>
          <a:p>
            <a:pPr algn="l"/>
            <a:r>
              <a:rPr lang="fr-FR" dirty="0">
                <a:solidFill>
                  <a:srgbClr val="0A0A23"/>
                </a:solidFill>
                <a:latin typeface="Segoe UI" panose="020B0502040204020203" pitchFamily="34" charset="0"/>
                <a:cs typeface="Segoe UI" panose="020B0502040204020203" pitchFamily="34" charset="0"/>
              </a:rPr>
              <a:t>Pascal DESCLOS</a:t>
            </a:r>
            <a:r>
              <a:rPr lang="fr-FR" sz="1800" b="0" i="0" u="none" strike="noStrike" dirty="0">
                <a:solidFill>
                  <a:srgbClr val="0A0A23"/>
                </a:solidFill>
                <a:effectLst/>
                <a:latin typeface="Segoe UI" panose="020B0502040204020203" pitchFamily="34" charset="0"/>
                <a:cs typeface="Segoe UI" panose="020B0502040204020203" pitchFamily="34" charset="0"/>
              </a:rPr>
              <a:t>- </a:t>
            </a:r>
            <a:r>
              <a:rPr lang="fr-FR" i="1" dirty="0">
                <a:solidFill>
                  <a:srgbClr val="0A0A23"/>
                </a:solidFill>
                <a:latin typeface="Segoe UI" panose="020B0502040204020203" pitchFamily="34" charset="0"/>
                <a:cs typeface="Segoe UI" panose="020B0502040204020203" pitchFamily="34" charset="0"/>
              </a:rPr>
              <a:t>Consultant Dirigeant</a:t>
            </a:r>
            <a:endParaRPr lang="fr-FR" sz="1800" b="0" i="0" u="none" strike="noStrike" dirty="0">
              <a:solidFill>
                <a:srgbClr val="0A0A23"/>
              </a:solidFill>
              <a:effectLst/>
              <a:latin typeface="Segoe UI" panose="020B0502040204020203" pitchFamily="34" charset="0"/>
              <a:cs typeface="Segoe UI" panose="020B0502040204020203" pitchFamily="34" charset="0"/>
            </a:endParaRPr>
          </a:p>
          <a:p>
            <a:endParaRPr lang="fr-FR" dirty="0">
              <a:solidFill>
                <a:srgbClr val="0A0A23"/>
              </a:solidFill>
              <a:latin typeface="Segoe UI" panose="020B0502040204020203" pitchFamily="34" charset="0"/>
              <a:cs typeface="Segoe UI" panose="020B0502040204020203" pitchFamily="34" charset="0"/>
            </a:endParaRPr>
          </a:p>
        </p:txBody>
      </p:sp>
      <p:sp>
        <p:nvSpPr>
          <p:cNvPr id="22" name="ZoneTexte 21">
            <a:extLst>
              <a:ext uri="{FF2B5EF4-FFF2-40B4-BE49-F238E27FC236}">
                <a16:creationId xmlns:a16="http://schemas.microsoft.com/office/drawing/2014/main" id="{0D9D20AC-D3A2-E675-467D-AE73E6A1E58E}"/>
              </a:ext>
            </a:extLst>
          </p:cNvPr>
          <p:cNvSpPr txBox="1"/>
          <p:nvPr/>
        </p:nvSpPr>
        <p:spPr>
          <a:xfrm>
            <a:off x="3199326" y="6185319"/>
            <a:ext cx="4739824" cy="646331"/>
          </a:xfrm>
          <a:prstGeom prst="rect">
            <a:avLst/>
          </a:prstGeom>
          <a:noFill/>
        </p:spPr>
        <p:txBody>
          <a:bodyPr wrap="none" rtlCol="0">
            <a:spAutoFit/>
          </a:bodyPr>
          <a:lstStyle/>
          <a:p>
            <a:pPr algn="l"/>
            <a:r>
              <a:rPr lang="fr-FR" dirty="0">
                <a:solidFill>
                  <a:srgbClr val="0A0A23"/>
                </a:solidFill>
                <a:latin typeface="Segoe UI" panose="020B0502040204020203" pitchFamily="34" charset="0"/>
                <a:cs typeface="Segoe UI" panose="020B0502040204020203" pitchFamily="34" charset="0"/>
              </a:rPr>
              <a:t>Yann-Gaël FOURQUIER</a:t>
            </a:r>
            <a:r>
              <a:rPr lang="fr-FR" sz="1800" b="0" i="0" u="none" strike="noStrike" dirty="0">
                <a:solidFill>
                  <a:srgbClr val="0A0A23"/>
                </a:solidFill>
                <a:effectLst/>
                <a:latin typeface="Segoe UI" panose="020B0502040204020203" pitchFamily="34" charset="0"/>
                <a:cs typeface="Segoe UI" panose="020B0502040204020203" pitchFamily="34" charset="0"/>
              </a:rPr>
              <a:t>- </a:t>
            </a:r>
            <a:r>
              <a:rPr lang="fr-FR" i="1" dirty="0">
                <a:solidFill>
                  <a:srgbClr val="0A0A23"/>
                </a:solidFill>
                <a:latin typeface="Segoe UI" panose="020B0502040204020203" pitchFamily="34" charset="0"/>
                <a:cs typeface="Segoe UI" panose="020B0502040204020203" pitchFamily="34" charset="0"/>
              </a:rPr>
              <a:t>Consultant Dirigeant</a:t>
            </a:r>
            <a:endParaRPr lang="fr-FR" sz="1800" b="0" i="0" u="none" strike="noStrike" dirty="0">
              <a:solidFill>
                <a:srgbClr val="0A0A23"/>
              </a:solidFill>
              <a:effectLst/>
              <a:latin typeface="Segoe UI" panose="020B0502040204020203" pitchFamily="34" charset="0"/>
              <a:cs typeface="Segoe UI" panose="020B0502040204020203" pitchFamily="34" charset="0"/>
            </a:endParaRPr>
          </a:p>
          <a:p>
            <a:endParaRPr lang="fr-FR" dirty="0">
              <a:solidFill>
                <a:srgbClr val="0A0A23"/>
              </a:solidFill>
              <a:latin typeface="Segoe UI" panose="020B0502040204020203" pitchFamily="34" charset="0"/>
              <a:cs typeface="Segoe UI" panose="020B0502040204020203" pitchFamily="34" charset="0"/>
            </a:endParaRPr>
          </a:p>
        </p:txBody>
      </p:sp>
      <p:pic>
        <p:nvPicPr>
          <p:cNvPr id="23" name="Espace réservé pour une image  20" descr="Une image contenant Visage humain, personne, habits, Front&#10;&#10;Description générée automatiquement">
            <a:extLst>
              <a:ext uri="{FF2B5EF4-FFF2-40B4-BE49-F238E27FC236}">
                <a16:creationId xmlns:a16="http://schemas.microsoft.com/office/drawing/2014/main" id="{9C5443F6-4E6D-426A-12A0-59916DFA071D}"/>
              </a:ext>
            </a:extLst>
          </p:cNvPr>
          <p:cNvPicPr>
            <a:picLocks noChangeAspect="1"/>
          </p:cNvPicPr>
          <p:nvPr/>
        </p:nvPicPr>
        <p:blipFill>
          <a:blip r:embed="rId7">
            <a:extLst>
              <a:ext uri="{28A0092B-C50C-407E-A947-70E740481C1C}">
                <a14:useLocalDpi xmlns:a14="http://schemas.microsoft.com/office/drawing/2010/main" val="0"/>
              </a:ext>
            </a:extLst>
          </a:blip>
          <a:srcRect l="16586" r="16586"/>
          <a:stretch>
            <a:fillRect/>
          </a:stretch>
        </p:blipFill>
        <p:spPr>
          <a:xfrm>
            <a:off x="7760309" y="5003183"/>
            <a:ext cx="967256" cy="967258"/>
          </a:xfrm>
          <a:prstGeom prst="ellipse">
            <a:avLst/>
          </a:prstGeom>
        </p:spPr>
      </p:pic>
      <p:pic>
        <p:nvPicPr>
          <p:cNvPr id="24" name="Espace réservé pour une image  10">
            <a:extLst>
              <a:ext uri="{FF2B5EF4-FFF2-40B4-BE49-F238E27FC236}">
                <a16:creationId xmlns:a16="http://schemas.microsoft.com/office/drawing/2014/main" id="{FC9951FE-3050-1DB2-AC7D-B033407B108C}"/>
              </a:ext>
            </a:extLst>
          </p:cNvPr>
          <p:cNvPicPr>
            <a:picLocks noChangeAspect="1"/>
          </p:cNvPicPr>
          <p:nvPr/>
        </p:nvPicPr>
        <p:blipFill>
          <a:blip r:embed="rId8">
            <a:extLst>
              <a:ext uri="{28A0092B-C50C-407E-A947-70E740481C1C}">
                <a14:useLocalDpi xmlns:a14="http://schemas.microsoft.com/office/drawing/2010/main" val="0"/>
              </a:ext>
            </a:extLst>
          </a:blip>
          <a:srcRect t="12470" b="12470"/>
          <a:stretch/>
        </p:blipFill>
        <p:spPr>
          <a:xfrm>
            <a:off x="8548723" y="5833909"/>
            <a:ext cx="967257" cy="967259"/>
          </a:xfrm>
          <a:prstGeom prst="ellipse">
            <a:avLst/>
          </a:prstGeom>
          <a:ln w="38100">
            <a:noFill/>
          </a:ln>
        </p:spPr>
      </p:pic>
      <p:pic>
        <p:nvPicPr>
          <p:cNvPr id="5" name="Espace réservé pour une image  20">
            <a:extLst>
              <a:ext uri="{FF2B5EF4-FFF2-40B4-BE49-F238E27FC236}">
                <a16:creationId xmlns:a16="http://schemas.microsoft.com/office/drawing/2014/main" id="{3A5AE35E-52E6-FDE5-40A3-8D252A0E7CF9}"/>
              </a:ext>
            </a:extLst>
          </p:cNvPr>
          <p:cNvPicPr>
            <a:picLocks noChangeAspect="1"/>
          </p:cNvPicPr>
          <p:nvPr/>
        </p:nvPicPr>
        <p:blipFill>
          <a:blip r:embed="rId9">
            <a:extLst>
              <a:ext uri="{28A0092B-C50C-407E-A947-70E740481C1C}">
                <a14:useLocalDpi xmlns:a14="http://schemas.microsoft.com/office/drawing/2010/main" val="0"/>
              </a:ext>
            </a:extLst>
          </a:blip>
          <a:srcRect t="3846" b="3846"/>
          <a:stretch/>
        </p:blipFill>
        <p:spPr>
          <a:xfrm>
            <a:off x="7243190" y="2915938"/>
            <a:ext cx="967256" cy="967258"/>
          </a:xfrm>
          <a:prstGeom prst="ellipse">
            <a:avLst/>
          </a:prstGeom>
        </p:spPr>
      </p:pic>
      <p:pic>
        <p:nvPicPr>
          <p:cNvPr id="7" name="Espace réservé pour une image  20">
            <a:extLst>
              <a:ext uri="{FF2B5EF4-FFF2-40B4-BE49-F238E27FC236}">
                <a16:creationId xmlns:a16="http://schemas.microsoft.com/office/drawing/2014/main" id="{D2F9E7C2-FF45-79E4-754B-162A92040576}"/>
              </a:ext>
            </a:extLst>
          </p:cNvPr>
          <p:cNvPicPr>
            <a:picLocks noChangeAspect="1"/>
          </p:cNvPicPr>
          <p:nvPr/>
        </p:nvPicPr>
        <p:blipFill>
          <a:blip r:embed="rId10">
            <a:extLst>
              <a:ext uri="{28A0092B-C50C-407E-A947-70E740481C1C}">
                <a14:useLocalDpi xmlns:a14="http://schemas.microsoft.com/office/drawing/2010/main" val="0"/>
              </a:ext>
            </a:extLst>
          </a:blip>
          <a:srcRect t="1852" b="1852"/>
          <a:stretch/>
        </p:blipFill>
        <p:spPr>
          <a:xfrm>
            <a:off x="6275934" y="1668377"/>
            <a:ext cx="967256" cy="967258"/>
          </a:xfrm>
          <a:prstGeom prst="ellipse">
            <a:avLst/>
          </a:prstGeom>
        </p:spPr>
      </p:pic>
    </p:spTree>
    <p:extLst>
      <p:ext uri="{BB962C8B-B14F-4D97-AF65-F5344CB8AC3E}">
        <p14:creationId xmlns:p14="http://schemas.microsoft.com/office/powerpoint/2010/main" val="11605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0" grpId="0"/>
      <p:bldP spid="15" grpId="0"/>
      <p:bldP spid="18"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2500" b="1" dirty="0">
                <a:solidFill>
                  <a:schemeClr val="bg1"/>
                </a:solidFill>
                <a:latin typeface="Melon Juice Two" pitchFamily="2" charset="77"/>
              </a:rPr>
              <a:t>Déroulé du processus d’Appel à candidature</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20</a:t>
            </a:fld>
            <a:endParaRPr lang="fr-FR" dirty="0"/>
          </a:p>
        </p:txBody>
      </p:sp>
      <p:graphicFrame>
        <p:nvGraphicFramePr>
          <p:cNvPr id="4" name="Diagramme 3">
            <a:extLst>
              <a:ext uri="{FF2B5EF4-FFF2-40B4-BE49-F238E27FC236}">
                <a16:creationId xmlns:a16="http://schemas.microsoft.com/office/drawing/2014/main" id="{30C1911E-4738-A898-6AE9-CEA6A9FCFFEF}"/>
              </a:ext>
            </a:extLst>
          </p:cNvPr>
          <p:cNvGraphicFramePr/>
          <p:nvPr>
            <p:extLst>
              <p:ext uri="{D42A27DB-BD31-4B8C-83A1-F6EECF244321}">
                <p14:modId xmlns:p14="http://schemas.microsoft.com/office/powerpoint/2010/main" val="2023095774"/>
              </p:ext>
            </p:extLst>
          </p:nvPr>
        </p:nvGraphicFramePr>
        <p:xfrm>
          <a:off x="85344" y="982371"/>
          <a:ext cx="11975592" cy="4817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057D83DE-4C12-5306-3607-2EFAA2600D65}"/>
              </a:ext>
            </a:extLst>
          </p:cNvPr>
          <p:cNvSpPr txBox="1"/>
          <p:nvPr/>
        </p:nvSpPr>
        <p:spPr>
          <a:xfrm>
            <a:off x="131064" y="4197354"/>
            <a:ext cx="936475" cy="261610"/>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20 </a:t>
            </a:r>
            <a:r>
              <a:rPr lang="fr-FR" sz="1050" b="1" dirty="0" err="1">
                <a:solidFill>
                  <a:srgbClr val="009999"/>
                </a:solidFill>
                <a:latin typeface="Segoe UI" panose="020B0502040204020203" pitchFamily="34" charset="0"/>
                <a:cs typeface="Segoe UI" panose="020B0502040204020203" pitchFamily="34" charset="0"/>
              </a:rPr>
              <a:t>déc</a:t>
            </a:r>
            <a:r>
              <a:rPr lang="fr-FR" sz="1050" b="1" dirty="0">
                <a:solidFill>
                  <a:srgbClr val="009999"/>
                </a:solidFill>
                <a:latin typeface="Segoe UI" panose="020B0502040204020203" pitchFamily="34" charset="0"/>
                <a:cs typeface="Segoe UI" panose="020B0502040204020203" pitchFamily="34" charset="0"/>
              </a:rPr>
              <a:t> 2023</a:t>
            </a:r>
          </a:p>
        </p:txBody>
      </p:sp>
      <p:sp>
        <p:nvSpPr>
          <p:cNvPr id="12" name="ZoneTexte 11">
            <a:extLst>
              <a:ext uri="{FF2B5EF4-FFF2-40B4-BE49-F238E27FC236}">
                <a16:creationId xmlns:a16="http://schemas.microsoft.com/office/drawing/2014/main" id="{7EA43490-18BA-746C-B890-E337237C494D}"/>
              </a:ext>
            </a:extLst>
          </p:cNvPr>
          <p:cNvSpPr txBox="1"/>
          <p:nvPr/>
        </p:nvSpPr>
        <p:spPr>
          <a:xfrm>
            <a:off x="1426464" y="2979323"/>
            <a:ext cx="641522"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12 </a:t>
            </a:r>
            <a:r>
              <a:rPr lang="fr-FR" sz="1050" b="1" dirty="0" err="1">
                <a:solidFill>
                  <a:srgbClr val="009999"/>
                </a:solidFill>
                <a:latin typeface="Segoe UI" panose="020B0502040204020203" pitchFamily="34" charset="0"/>
                <a:cs typeface="Segoe UI" panose="020B0502040204020203" pitchFamily="34" charset="0"/>
              </a:rPr>
              <a:t>janv</a:t>
            </a:r>
            <a:endParaRPr lang="fr-FR" sz="1050" b="1" dirty="0">
              <a:solidFill>
                <a:srgbClr val="009999"/>
              </a:solidFill>
              <a:latin typeface="Segoe UI" panose="020B0502040204020203" pitchFamily="34" charset="0"/>
              <a:cs typeface="Segoe UI" panose="020B0502040204020203" pitchFamily="34" charset="0"/>
            </a:endParaRPr>
          </a:p>
        </p:txBody>
      </p:sp>
      <p:sp>
        <p:nvSpPr>
          <p:cNvPr id="13" name="ZoneTexte 12">
            <a:extLst>
              <a:ext uri="{FF2B5EF4-FFF2-40B4-BE49-F238E27FC236}">
                <a16:creationId xmlns:a16="http://schemas.microsoft.com/office/drawing/2014/main" id="{6F090EB4-B4B5-E6A9-B433-828E0A9C46B7}"/>
              </a:ext>
            </a:extLst>
          </p:cNvPr>
          <p:cNvSpPr txBox="1"/>
          <p:nvPr/>
        </p:nvSpPr>
        <p:spPr>
          <a:xfrm>
            <a:off x="2198184" y="2979323"/>
            <a:ext cx="495649"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9 </a:t>
            </a:r>
            <a:r>
              <a:rPr lang="fr-FR" sz="1050" b="1" dirty="0" err="1">
                <a:solidFill>
                  <a:srgbClr val="009999"/>
                </a:solidFill>
                <a:latin typeface="Segoe UI" panose="020B0502040204020203" pitchFamily="34" charset="0"/>
                <a:cs typeface="Segoe UI" panose="020B0502040204020203" pitchFamily="34" charset="0"/>
              </a:rPr>
              <a:t>fév</a:t>
            </a:r>
            <a:endParaRPr lang="fr-FR" sz="1050" b="1" dirty="0">
              <a:solidFill>
                <a:srgbClr val="009999"/>
              </a:solidFill>
              <a:latin typeface="Segoe UI" panose="020B0502040204020203" pitchFamily="34" charset="0"/>
              <a:cs typeface="Segoe UI" panose="020B0502040204020203" pitchFamily="34" charset="0"/>
            </a:endParaRPr>
          </a:p>
        </p:txBody>
      </p:sp>
      <p:sp>
        <p:nvSpPr>
          <p:cNvPr id="14" name="ZoneTexte 13">
            <a:extLst>
              <a:ext uri="{FF2B5EF4-FFF2-40B4-BE49-F238E27FC236}">
                <a16:creationId xmlns:a16="http://schemas.microsoft.com/office/drawing/2014/main" id="{669E3E47-37FE-B9E2-A475-D6674B94B28A}"/>
              </a:ext>
            </a:extLst>
          </p:cNvPr>
          <p:cNvSpPr txBox="1"/>
          <p:nvPr/>
        </p:nvSpPr>
        <p:spPr>
          <a:xfrm>
            <a:off x="2951829" y="2979323"/>
            <a:ext cx="572593"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29 </a:t>
            </a:r>
            <a:r>
              <a:rPr lang="fr-FR" sz="1050" b="1" dirty="0" err="1">
                <a:solidFill>
                  <a:srgbClr val="009999"/>
                </a:solidFill>
                <a:latin typeface="Segoe UI" panose="020B0502040204020203" pitchFamily="34" charset="0"/>
                <a:cs typeface="Segoe UI" panose="020B0502040204020203" pitchFamily="34" charset="0"/>
              </a:rPr>
              <a:t>fév</a:t>
            </a:r>
            <a:endParaRPr lang="fr-FR" sz="1050" b="1" dirty="0">
              <a:solidFill>
                <a:srgbClr val="009999"/>
              </a:solidFill>
              <a:latin typeface="Segoe UI" panose="020B0502040204020203" pitchFamily="34" charset="0"/>
              <a:cs typeface="Segoe UI" panose="020B0502040204020203" pitchFamily="34" charset="0"/>
            </a:endParaRPr>
          </a:p>
        </p:txBody>
      </p:sp>
      <p:sp>
        <p:nvSpPr>
          <p:cNvPr id="16" name="ZoneTexte 15">
            <a:extLst>
              <a:ext uri="{FF2B5EF4-FFF2-40B4-BE49-F238E27FC236}">
                <a16:creationId xmlns:a16="http://schemas.microsoft.com/office/drawing/2014/main" id="{727A5B05-C4C9-C9AB-C177-7ACB713209B4}"/>
              </a:ext>
            </a:extLst>
          </p:cNvPr>
          <p:cNvSpPr txBox="1"/>
          <p:nvPr/>
        </p:nvSpPr>
        <p:spPr>
          <a:xfrm>
            <a:off x="4956048" y="2979323"/>
            <a:ext cx="737702"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1-6 mars</a:t>
            </a:r>
          </a:p>
        </p:txBody>
      </p:sp>
      <p:sp>
        <p:nvSpPr>
          <p:cNvPr id="17" name="ZoneTexte 16">
            <a:extLst>
              <a:ext uri="{FF2B5EF4-FFF2-40B4-BE49-F238E27FC236}">
                <a16:creationId xmlns:a16="http://schemas.microsoft.com/office/drawing/2014/main" id="{585C3D4E-B561-97DE-7EED-8FBD4C580ED5}"/>
              </a:ext>
            </a:extLst>
          </p:cNvPr>
          <p:cNvSpPr txBox="1"/>
          <p:nvPr/>
        </p:nvSpPr>
        <p:spPr>
          <a:xfrm>
            <a:off x="5704289" y="2979323"/>
            <a:ext cx="737702"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7-8 mars</a:t>
            </a:r>
          </a:p>
        </p:txBody>
      </p:sp>
      <p:sp>
        <p:nvSpPr>
          <p:cNvPr id="18" name="ZoneTexte 17">
            <a:extLst>
              <a:ext uri="{FF2B5EF4-FFF2-40B4-BE49-F238E27FC236}">
                <a16:creationId xmlns:a16="http://schemas.microsoft.com/office/drawing/2014/main" id="{81625C19-4DC7-F12A-CC91-162A14848A91}"/>
              </a:ext>
            </a:extLst>
          </p:cNvPr>
          <p:cNvSpPr txBox="1"/>
          <p:nvPr/>
        </p:nvSpPr>
        <p:spPr>
          <a:xfrm>
            <a:off x="6452530" y="2979323"/>
            <a:ext cx="683200"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11 mars</a:t>
            </a:r>
          </a:p>
        </p:txBody>
      </p:sp>
      <p:sp>
        <p:nvSpPr>
          <p:cNvPr id="19" name="ZoneTexte 18">
            <a:extLst>
              <a:ext uri="{FF2B5EF4-FFF2-40B4-BE49-F238E27FC236}">
                <a16:creationId xmlns:a16="http://schemas.microsoft.com/office/drawing/2014/main" id="{218B3F8C-FE19-4C0C-4ECA-A74302D110D0}"/>
              </a:ext>
            </a:extLst>
          </p:cNvPr>
          <p:cNvSpPr txBox="1"/>
          <p:nvPr/>
        </p:nvSpPr>
        <p:spPr>
          <a:xfrm>
            <a:off x="7135730" y="2926142"/>
            <a:ext cx="907621" cy="415498"/>
          </a:xfrm>
          <a:prstGeom prst="rect">
            <a:avLst/>
          </a:prstGeom>
          <a:noFill/>
        </p:spPr>
        <p:txBody>
          <a:bodyPr wrap="none" rtlCol="0">
            <a:spAutoFit/>
          </a:bodyPr>
          <a:lstStyle/>
          <a:p>
            <a:pPr algn="ctr"/>
            <a:r>
              <a:rPr lang="fr-FR" sz="1050" b="1" dirty="0">
                <a:solidFill>
                  <a:srgbClr val="009999"/>
                </a:solidFill>
                <a:latin typeface="Segoe UI" panose="020B0502040204020203" pitchFamily="34" charset="0"/>
                <a:cs typeface="Segoe UI" panose="020B0502040204020203" pitchFamily="34" charset="0"/>
              </a:rPr>
              <a:t>A partir du </a:t>
            </a:r>
          </a:p>
          <a:p>
            <a:pPr algn="ctr"/>
            <a:r>
              <a:rPr lang="fr-FR" sz="1050" b="1" dirty="0">
                <a:solidFill>
                  <a:srgbClr val="009999"/>
                </a:solidFill>
                <a:latin typeface="Segoe UI" panose="020B0502040204020203" pitchFamily="34" charset="0"/>
                <a:cs typeface="Segoe UI" panose="020B0502040204020203" pitchFamily="34" charset="0"/>
              </a:rPr>
              <a:t>14 mars</a:t>
            </a:r>
          </a:p>
        </p:txBody>
      </p:sp>
      <p:sp>
        <p:nvSpPr>
          <p:cNvPr id="21" name="ZoneTexte 20">
            <a:extLst>
              <a:ext uri="{FF2B5EF4-FFF2-40B4-BE49-F238E27FC236}">
                <a16:creationId xmlns:a16="http://schemas.microsoft.com/office/drawing/2014/main" id="{EAD11EB4-EA33-8DC5-753E-9740F2FC8352}"/>
              </a:ext>
            </a:extLst>
          </p:cNvPr>
          <p:cNvSpPr txBox="1"/>
          <p:nvPr/>
        </p:nvSpPr>
        <p:spPr>
          <a:xfrm>
            <a:off x="9142378" y="3087724"/>
            <a:ext cx="891591"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28-29 mars</a:t>
            </a:r>
          </a:p>
        </p:txBody>
      </p:sp>
      <p:sp>
        <p:nvSpPr>
          <p:cNvPr id="22" name="ZoneTexte 21">
            <a:extLst>
              <a:ext uri="{FF2B5EF4-FFF2-40B4-BE49-F238E27FC236}">
                <a16:creationId xmlns:a16="http://schemas.microsoft.com/office/drawing/2014/main" id="{A679A365-4AEF-A212-740C-82C20F428944}"/>
              </a:ext>
            </a:extLst>
          </p:cNvPr>
          <p:cNvSpPr txBox="1"/>
          <p:nvPr/>
        </p:nvSpPr>
        <p:spPr>
          <a:xfrm>
            <a:off x="9972967" y="3087724"/>
            <a:ext cx="819455"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 2-12 avril</a:t>
            </a:r>
          </a:p>
        </p:txBody>
      </p:sp>
      <p:sp>
        <p:nvSpPr>
          <p:cNvPr id="23" name="ZoneTexte 22">
            <a:extLst>
              <a:ext uri="{FF2B5EF4-FFF2-40B4-BE49-F238E27FC236}">
                <a16:creationId xmlns:a16="http://schemas.microsoft.com/office/drawing/2014/main" id="{2B58B031-B200-F3D4-E5FB-97BFBA7273F9}"/>
              </a:ext>
            </a:extLst>
          </p:cNvPr>
          <p:cNvSpPr txBox="1"/>
          <p:nvPr/>
        </p:nvSpPr>
        <p:spPr>
          <a:xfrm>
            <a:off x="10755846" y="3087724"/>
            <a:ext cx="859531" cy="253916"/>
          </a:xfrm>
          <a:prstGeom prst="rect">
            <a:avLst/>
          </a:prstGeom>
          <a:noFill/>
        </p:spPr>
        <p:txBody>
          <a:bodyPr wrap="none" rtlCol="0">
            <a:spAutoFit/>
          </a:bodyPr>
          <a:lstStyle/>
          <a:p>
            <a:r>
              <a:rPr lang="fr-FR" sz="1050" b="1" dirty="0">
                <a:solidFill>
                  <a:srgbClr val="009999"/>
                </a:solidFill>
                <a:latin typeface="Segoe UI" panose="020B0502040204020203" pitchFamily="34" charset="0"/>
                <a:cs typeface="Segoe UI" panose="020B0502040204020203" pitchFamily="34" charset="0"/>
              </a:rPr>
              <a:t>22-27 avril</a:t>
            </a:r>
          </a:p>
        </p:txBody>
      </p:sp>
    </p:spTree>
    <p:extLst>
      <p:ext uri="{BB962C8B-B14F-4D97-AF65-F5344CB8AC3E}">
        <p14:creationId xmlns:p14="http://schemas.microsoft.com/office/powerpoint/2010/main" val="12692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3C231-FBB0-2558-A62A-FFFE381A2F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27B9A5B-8B21-63D1-DC9D-C9B2850CD58B}"/>
              </a:ext>
            </a:extLst>
          </p:cNvPr>
          <p:cNvSpPr/>
          <p:nvPr/>
        </p:nvSpPr>
        <p:spPr>
          <a:xfrm>
            <a:off x="1587" y="2405"/>
            <a:ext cx="12188825" cy="1184733"/>
          </a:xfrm>
          <a:prstGeom prst="rect">
            <a:avLst/>
          </a:prstGeom>
          <a:solidFill>
            <a:srgbClr val="F785D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8" name="Espace réservé du numéro de diapositive 7">
            <a:extLst>
              <a:ext uri="{FF2B5EF4-FFF2-40B4-BE49-F238E27FC236}">
                <a16:creationId xmlns:a16="http://schemas.microsoft.com/office/drawing/2014/main" id="{1E8399FF-28C4-901C-2D43-D480B22376EC}"/>
              </a:ext>
            </a:extLst>
          </p:cNvPr>
          <p:cNvSpPr>
            <a:spLocks noGrp="1"/>
          </p:cNvSpPr>
          <p:nvPr>
            <p:ph type="sldNum" sz="quarter" idx="12"/>
          </p:nvPr>
        </p:nvSpPr>
        <p:spPr/>
        <p:txBody>
          <a:bodyPr/>
          <a:lstStyle/>
          <a:p>
            <a:fld id="{125F255D-BA1C-47E0-8DC5-1401AF9EC285}" type="slidenum">
              <a:rPr lang="fr-FR" smtClean="0"/>
              <a:t>21</a:t>
            </a:fld>
            <a:endParaRPr lang="fr-FR" dirty="0"/>
          </a:p>
        </p:txBody>
      </p:sp>
      <p:sp>
        <p:nvSpPr>
          <p:cNvPr id="10" name="ZoneTexte 9">
            <a:extLst>
              <a:ext uri="{FF2B5EF4-FFF2-40B4-BE49-F238E27FC236}">
                <a16:creationId xmlns:a16="http://schemas.microsoft.com/office/drawing/2014/main" id="{B09FEBAF-5B75-44A3-BA8D-A41B1B8DC11B}"/>
              </a:ext>
            </a:extLst>
          </p:cNvPr>
          <p:cNvSpPr txBox="1"/>
          <p:nvPr/>
        </p:nvSpPr>
        <p:spPr>
          <a:xfrm>
            <a:off x="269324" y="1463580"/>
            <a:ext cx="5826676" cy="5067093"/>
          </a:xfrm>
          <a:prstGeom prst="rect">
            <a:avLst/>
          </a:prstGeom>
          <a:noFill/>
        </p:spPr>
        <p:txBody>
          <a:bodyPr wrap="square" rtlCol="0">
            <a:spAutoFit/>
          </a:bodyPr>
          <a:lstStyle/>
          <a:p>
            <a:pPr algn="just">
              <a:lnSpc>
                <a:spcPct val="115000"/>
              </a:lnSpc>
            </a:pPr>
            <a:r>
              <a:rPr lang="fr-FR" sz="1800" b="1" kern="100" dirty="0">
                <a:solidFill>
                  <a:srgbClr val="F785DF"/>
                </a:solidFill>
                <a:effectLst/>
                <a:latin typeface="Segoe UI" panose="020B0502040204020203" pitchFamily="34" charset="0"/>
                <a:ea typeface="Times New Roman" panose="02020603050405020304" pitchFamily="18" charset="0"/>
                <a:cs typeface="Times New Roman" panose="02020603050405020304" pitchFamily="18" charset="0"/>
              </a:rPr>
              <a:t>Présentation de l’association candidate</a:t>
            </a:r>
            <a:endParaRPr lang="fr-FR" sz="1800" kern="100" dirty="0">
              <a:solidFill>
                <a:srgbClr val="F785DF"/>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Nom de l’entité juridique porteuse de la candidature</a:t>
            </a:r>
            <a:r>
              <a:rPr lang="fr-FR" sz="1400" kern="100" dirty="0">
                <a:effectLst/>
                <a:latin typeface="Segoe UI" panose="020B0502040204020203" pitchFamily="34" charset="0"/>
                <a:ea typeface="Times New Roman" panose="02020603050405020304" pitchFamily="18" charset="0"/>
                <a:cs typeface="Times New Roman" panose="02020603050405020304" pitchFamily="18" charset="0"/>
              </a:rPr>
              <a:t>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lvl="1" algn="just">
              <a:lnSpc>
                <a:spcPct val="115000"/>
              </a:lnSpc>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Adresse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Périmètre d’intervention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Local : </a:t>
            </a:r>
            <a:r>
              <a:rPr lang="fr-FR" sz="14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Départemental : </a:t>
            </a:r>
            <a:r>
              <a:rPr lang="fr-FR" sz="14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National : </a:t>
            </a:r>
            <a:r>
              <a:rPr lang="fr-FR" sz="14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algn="just">
              <a:lnSpc>
                <a:spcPct val="115000"/>
              </a:lnSpc>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Responsable légal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Nom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Prénom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Adresse mail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914400" algn="just">
              <a:lnSpc>
                <a:spcPct val="115000"/>
              </a:lnSpc>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dirty="0">
                <a:effectLst/>
                <a:latin typeface="Segoe UI" panose="020B0502040204020203" pitchFamily="34" charset="0"/>
                <a:ea typeface="Times New Roman" panose="02020603050405020304" pitchFamily="18" charset="0"/>
                <a:cs typeface="Times New Roman" panose="02020603050405020304" pitchFamily="18" charset="0"/>
              </a:rPr>
              <a:t>Responsable du projet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Nom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Prénom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Fonctions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Adresse mail :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fr-FR" sz="1200" kern="100" dirty="0">
                <a:effectLst/>
                <a:latin typeface="Segoe UI" panose="020B0502040204020203" pitchFamily="34" charset="0"/>
                <a:ea typeface="Times New Roman" panose="02020603050405020304" pitchFamily="18" charset="0"/>
                <a:cs typeface="Times New Roman" panose="02020603050405020304" pitchFamily="18" charset="0"/>
              </a:rPr>
              <a:t>Numéro de téléphone :</a:t>
            </a: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itre 1">
            <a:extLst>
              <a:ext uri="{FF2B5EF4-FFF2-40B4-BE49-F238E27FC236}">
                <a16:creationId xmlns:a16="http://schemas.microsoft.com/office/drawing/2014/main" id="{A8C48A13-C1F4-720C-6A2A-42FDF3000F98}"/>
              </a:ext>
            </a:extLst>
          </p:cNvPr>
          <p:cNvSpPr txBox="1">
            <a:spLocks/>
          </p:cNvSpPr>
          <p:nvPr/>
        </p:nvSpPr>
        <p:spPr>
          <a:xfrm>
            <a:off x="345991" y="47567"/>
            <a:ext cx="12192000" cy="1023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bg1"/>
                </a:solidFill>
                <a:latin typeface="Melon Juice Two" pitchFamily="2" charset="77"/>
              </a:rPr>
              <a:t>Rappel : composants du dossier de candidature</a:t>
            </a:r>
          </a:p>
        </p:txBody>
      </p:sp>
      <p:sp>
        <p:nvSpPr>
          <p:cNvPr id="9" name="ZoneTexte 8">
            <a:extLst>
              <a:ext uri="{FF2B5EF4-FFF2-40B4-BE49-F238E27FC236}">
                <a16:creationId xmlns:a16="http://schemas.microsoft.com/office/drawing/2014/main" id="{ED610784-CAF6-574F-7807-B286C2953BD6}"/>
              </a:ext>
            </a:extLst>
          </p:cNvPr>
          <p:cNvSpPr txBox="1"/>
          <p:nvPr/>
        </p:nvSpPr>
        <p:spPr>
          <a:xfrm>
            <a:off x="6095999" y="1463580"/>
            <a:ext cx="5826676" cy="5136021"/>
          </a:xfrm>
          <a:prstGeom prst="rect">
            <a:avLst/>
          </a:prstGeom>
          <a:noFill/>
        </p:spPr>
        <p:txBody>
          <a:bodyPr wrap="square" rtlCol="0">
            <a:spAutoFit/>
          </a:bodyPr>
          <a:lstStyle/>
          <a:p>
            <a:pPr algn="just">
              <a:lnSpc>
                <a:spcPct val="115000"/>
              </a:lnSpc>
            </a:pPr>
            <a:r>
              <a:rPr lang="fr-FR" sz="1800" b="1" kern="100">
                <a:solidFill>
                  <a:srgbClr val="F785DF"/>
                </a:solidFill>
                <a:effectLst/>
                <a:latin typeface="Segoe UI" panose="020B0502040204020203" pitchFamily="34" charset="0"/>
                <a:ea typeface="Times New Roman" panose="02020603050405020304" pitchFamily="18" charset="0"/>
                <a:cs typeface="Times New Roman" panose="02020603050405020304" pitchFamily="18" charset="0"/>
              </a:rPr>
              <a:t>Présentation du financeur associé</a:t>
            </a:r>
            <a:endParaRPr lang="fr-FR" sz="1800" kern="100">
              <a:solidFill>
                <a:srgbClr val="F785DF"/>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Nom de l’entité juridique porteuse de la candidature</a:t>
            </a:r>
            <a:r>
              <a:rPr lang="fr-FR" sz="1400" kern="100">
                <a:effectLst/>
                <a:latin typeface="Segoe UI" panose="020B0502040204020203" pitchFamily="34" charset="0"/>
                <a:ea typeface="Times New Roman" panose="02020603050405020304" pitchFamily="18" charset="0"/>
                <a:cs typeface="Times New Roman" panose="02020603050405020304" pitchFamily="18" charset="0"/>
              </a:rPr>
              <a:t>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Adresse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Périmètre d’intervention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Local : </a:t>
            </a:r>
            <a:r>
              <a:rPr lang="fr-FR" sz="1400" b="1" kern="10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Départemental : </a:t>
            </a:r>
            <a:r>
              <a:rPr lang="fr-FR" sz="1400" b="1" kern="10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National : </a:t>
            </a:r>
            <a:r>
              <a:rPr lang="fr-FR" sz="1400" b="1" kern="10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457200" algn="just">
              <a:lnSpc>
                <a:spcPct val="115000"/>
              </a:lnSpc>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Responsable légal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Nom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Prénom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Adresse mail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914400" algn="just">
              <a:lnSpc>
                <a:spcPct val="115000"/>
              </a:lnSpc>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400" b="1" kern="100">
                <a:effectLst/>
                <a:latin typeface="Segoe UI" panose="020B0502040204020203" pitchFamily="34" charset="0"/>
                <a:ea typeface="Times New Roman" panose="02020603050405020304" pitchFamily="18" charset="0"/>
                <a:cs typeface="Times New Roman" panose="02020603050405020304" pitchFamily="18" charset="0"/>
              </a:rPr>
              <a:t>Responsable du projet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Nom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Prénom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Fonctions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Adresse mail :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fr-FR" sz="1200" kern="100">
                <a:effectLst/>
                <a:latin typeface="Segoe UI" panose="020B0502040204020203" pitchFamily="34" charset="0"/>
                <a:ea typeface="Times New Roman" panose="02020603050405020304" pitchFamily="18" charset="0"/>
                <a:cs typeface="Times New Roman" panose="02020603050405020304" pitchFamily="18" charset="0"/>
              </a:rPr>
              <a:t>Numéro de téléphone :</a:t>
            </a:r>
            <a:endParaRPr lang="fr-FR" sz="1200" kern="10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72EF081C-340E-CAD8-6F9F-9BE6D151293F}"/>
              </a:ext>
            </a:extLst>
          </p:cNvPr>
          <p:cNvSpPr txBox="1"/>
          <p:nvPr/>
        </p:nvSpPr>
        <p:spPr>
          <a:xfrm>
            <a:off x="9009337" y="2545671"/>
            <a:ext cx="2997723" cy="3985002"/>
          </a:xfrm>
          <a:prstGeom prst="rect">
            <a:avLst/>
          </a:prstGeom>
          <a:solidFill>
            <a:srgbClr val="F785DF"/>
          </a:solidFill>
        </p:spPr>
        <p:txBody>
          <a:bodyPr wrap="square">
            <a:spAutoFit/>
          </a:bodyPr>
          <a:lstStyle/>
          <a:p>
            <a:pPr algn="ctr">
              <a:lnSpc>
                <a:spcPct val="115000"/>
              </a:lnSpc>
              <a:spcAft>
                <a:spcPts val="800"/>
              </a:spcAft>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Présentation du 2</a:t>
            </a:r>
            <a:r>
              <a:rPr lang="fr-FR" sz="1100" b="1" kern="100" baseline="30000" dirty="0">
                <a:effectLst/>
                <a:latin typeface="Segoe UI" panose="020B0502040204020203" pitchFamily="34" charset="0"/>
                <a:ea typeface="Times New Roman" panose="02020603050405020304" pitchFamily="18" charset="0"/>
                <a:cs typeface="Times New Roman" panose="02020603050405020304" pitchFamily="18" charset="0"/>
              </a:rPr>
              <a:t>nd</a:t>
            </a: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 financeur associé</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(le cas échéant)</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Nom de l’entité juridique porteuse de la candidature</a:t>
            </a: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Adresse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Périmètre d’intervention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Local : </a:t>
            </a:r>
            <a:r>
              <a:rPr lang="fr-FR" sz="11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Départemental : </a:t>
            </a:r>
            <a:r>
              <a:rPr lang="fr-FR" sz="11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National : </a:t>
            </a:r>
            <a:r>
              <a:rPr lang="fr-FR" sz="1100" b="1" kern="100" dirty="0">
                <a:effectLst/>
                <a:latin typeface="Segoe UI Symbol" panose="020B0502040204020203" pitchFamily="34" charset="0"/>
                <a:ea typeface="Times New Roman" panose="02020603050405020304" pitchFamily="18" charset="0"/>
                <a:cs typeface="Segoe UI Symbol" panose="020B0502040204020203" pitchFamily="34" charset="0"/>
              </a:rPr>
              <a:t>☐</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Responsable légal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Nom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Prénom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Adresse mail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100" b="1" kern="100" dirty="0">
                <a:effectLst/>
                <a:latin typeface="Segoe UI" panose="020B0502040204020203" pitchFamily="34" charset="0"/>
                <a:ea typeface="Times New Roman" panose="02020603050405020304" pitchFamily="18" charset="0"/>
                <a:cs typeface="Times New Roman" panose="02020603050405020304" pitchFamily="18" charset="0"/>
              </a:rPr>
              <a:t>Responsable du projet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Nom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Prénom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Fonctions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Adresse mail :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r>
              <a:rPr lang="fr-FR" sz="1100" kern="100" dirty="0">
                <a:effectLst/>
                <a:latin typeface="Segoe UI" panose="020B0502040204020203" pitchFamily="34" charset="0"/>
                <a:ea typeface="Times New Roman" panose="02020603050405020304" pitchFamily="18" charset="0"/>
                <a:cs typeface="Times New Roman" panose="02020603050405020304" pitchFamily="18" charset="0"/>
              </a:rPr>
              <a:t>Numéro de téléphone :</a:t>
            </a:r>
            <a:endParaRPr lang="fr-FR" sz="11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89C8FAE5-0514-1314-9F8D-41788ED33568}"/>
              </a:ext>
            </a:extLst>
          </p:cNvPr>
          <p:cNvSpPr txBox="1"/>
          <p:nvPr/>
        </p:nvSpPr>
        <p:spPr>
          <a:xfrm>
            <a:off x="304117" y="6445384"/>
            <a:ext cx="6268824" cy="292452"/>
          </a:xfrm>
          <a:prstGeom prst="rect">
            <a:avLst/>
          </a:prstGeom>
          <a:noFill/>
        </p:spPr>
        <p:txBody>
          <a:bodyPr wrap="square">
            <a:spAutoFit/>
          </a:bodyPr>
          <a:lstStyle/>
          <a:p>
            <a:pPr>
              <a:lnSpc>
                <a:spcPct val="115000"/>
              </a:lnSpc>
              <a:spcAft>
                <a:spcPts val="800"/>
              </a:spcAft>
              <a:tabLst>
                <a:tab pos="3365500" algn="l"/>
              </a:tabLst>
            </a:pPr>
            <a:r>
              <a:rPr lang="fr-FR" sz="1200" b="1" kern="100" dirty="0">
                <a:solidFill>
                  <a:srgbClr val="F785DF"/>
                </a:solidFill>
                <a:effectLst/>
                <a:latin typeface="Segoe UI" panose="020B0502040204020203" pitchFamily="34" charset="0"/>
                <a:ea typeface="Times New Roman" panose="02020603050405020304" pitchFamily="18" charset="0"/>
                <a:cs typeface="Times New Roman" panose="02020603050405020304" pitchFamily="18" charset="0"/>
              </a:rPr>
              <a:t>Pièces jointes au dossier de candidature (à préciser par le candidat) </a:t>
            </a:r>
            <a:endParaRPr lang="fr-FR" sz="1200" kern="100" dirty="0">
              <a:solidFill>
                <a:srgbClr val="F785DF"/>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4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8433-4E13-4E0E-C825-4BDB0F08C14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DD8BBA-F94F-712C-CC34-B06474C7F2D8}"/>
              </a:ext>
            </a:extLst>
          </p:cNvPr>
          <p:cNvSpPr/>
          <p:nvPr/>
        </p:nvSpPr>
        <p:spPr>
          <a:xfrm>
            <a:off x="1587" y="2405"/>
            <a:ext cx="12188825" cy="1184733"/>
          </a:xfrm>
          <a:prstGeom prst="rect">
            <a:avLst/>
          </a:prstGeom>
          <a:solidFill>
            <a:srgbClr val="F785D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8" name="Espace réservé du numéro de diapositive 7">
            <a:extLst>
              <a:ext uri="{FF2B5EF4-FFF2-40B4-BE49-F238E27FC236}">
                <a16:creationId xmlns:a16="http://schemas.microsoft.com/office/drawing/2014/main" id="{7062B80F-2FBC-584D-8477-AAAA762C1126}"/>
              </a:ext>
            </a:extLst>
          </p:cNvPr>
          <p:cNvSpPr>
            <a:spLocks noGrp="1"/>
          </p:cNvSpPr>
          <p:nvPr>
            <p:ph type="sldNum" sz="quarter" idx="12"/>
          </p:nvPr>
        </p:nvSpPr>
        <p:spPr/>
        <p:txBody>
          <a:bodyPr/>
          <a:lstStyle/>
          <a:p>
            <a:fld id="{125F255D-BA1C-47E0-8DC5-1401AF9EC285}" type="slidenum">
              <a:rPr lang="fr-FR" smtClean="0"/>
              <a:t>22</a:t>
            </a:fld>
            <a:endParaRPr lang="fr-FR" dirty="0"/>
          </a:p>
        </p:txBody>
      </p:sp>
      <p:sp>
        <p:nvSpPr>
          <p:cNvPr id="10" name="ZoneTexte 9">
            <a:extLst>
              <a:ext uri="{FF2B5EF4-FFF2-40B4-BE49-F238E27FC236}">
                <a16:creationId xmlns:a16="http://schemas.microsoft.com/office/drawing/2014/main" id="{9C6B94E7-B9E4-31CE-4F42-275006BEA560}"/>
              </a:ext>
            </a:extLst>
          </p:cNvPr>
          <p:cNvSpPr txBox="1"/>
          <p:nvPr/>
        </p:nvSpPr>
        <p:spPr>
          <a:xfrm>
            <a:off x="269324" y="1463580"/>
            <a:ext cx="5188796" cy="4578433"/>
          </a:xfrm>
          <a:prstGeom prst="rect">
            <a:avLst/>
          </a:prstGeom>
          <a:noFill/>
        </p:spPr>
        <p:txBody>
          <a:bodyPr wrap="square" rtlCol="0">
            <a:spAutoFit/>
          </a:bodyPr>
          <a:lstStyle/>
          <a:p>
            <a:pPr lvl="0" algn="just">
              <a:lnSpc>
                <a:spcPct val="115000"/>
              </a:lnSpc>
            </a:pPr>
            <a:r>
              <a:rPr lang="fr-FR" sz="1350" b="1" i="1" kern="0" dirty="0">
                <a:solidFill>
                  <a:srgbClr val="F785DF"/>
                </a:solidFill>
                <a:effectLst/>
                <a:latin typeface="Segoe UI" panose="020B0502040204020203" pitchFamily="34" charset="0"/>
                <a:ea typeface="Times New Roman" panose="02020603050405020304" pitchFamily="18" charset="0"/>
                <a:cs typeface="Times New Roman" panose="02020603050405020304" pitchFamily="18" charset="0"/>
              </a:rPr>
              <a:t>1 / Description de l’action associative (ou du groupe d’actions) à évaluer</a:t>
            </a:r>
            <a:endParaRPr lang="fr-FR" sz="1200" kern="100" dirty="0">
              <a:solidFill>
                <a:srgbClr val="F785DF"/>
              </a:solidFill>
              <a:effectLst/>
              <a:latin typeface="Aptos" panose="020B0004020202020204" pitchFamily="34" charset="0"/>
              <a:ea typeface="Times New Roman" panose="02020603050405020304" pitchFamily="18" charset="0"/>
              <a:cs typeface="Times New Roman" panose="02020603050405020304" pitchFamily="18" charset="0"/>
            </a:endParaRPr>
          </a:p>
          <a:p>
            <a:pPr marL="491490" indent="-285750" algn="just">
              <a:lnSpc>
                <a:spcPct val="150000"/>
              </a:lnSpc>
              <a:buFont typeface="Arial" panose="020B0604020202020204" pitchFamily="34" charset="0"/>
              <a:buChar char="•"/>
            </a:pPr>
            <a:r>
              <a:rPr lang="fr-FR" sz="1350" b="1" kern="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Périmètre</a:t>
            </a:r>
          </a:p>
          <a:p>
            <a:pPr marL="491490" indent="-285750" algn="just">
              <a:lnSpc>
                <a:spcPct val="150000"/>
              </a:lnSpc>
              <a:buFont typeface="Arial" panose="020B0604020202020204" pitchFamily="34" charset="0"/>
              <a:buChar char="•"/>
            </a:pPr>
            <a:r>
              <a:rPr lang="fr-FR" sz="1350" b="1" kern="0" dirty="0">
                <a:solidFill>
                  <a:srgbClr val="002060"/>
                </a:solidFill>
                <a:latin typeface="Segoe UI" panose="020B0502040204020203" pitchFamily="34" charset="0"/>
                <a:ea typeface="Times New Roman" panose="02020603050405020304" pitchFamily="18" charset="0"/>
                <a:cs typeface="Times New Roman" panose="02020603050405020304" pitchFamily="18" charset="0"/>
              </a:rPr>
              <a:t>Calendrier</a:t>
            </a:r>
          </a:p>
          <a:p>
            <a:pPr marL="491490" indent="-285750" algn="just">
              <a:lnSpc>
                <a:spcPct val="150000"/>
              </a:lnSpc>
              <a:buFont typeface="Arial" panose="020B0604020202020204" pitchFamily="34" charset="0"/>
              <a:buChar char="•"/>
            </a:pPr>
            <a:r>
              <a:rPr lang="fr-FR" sz="1350" b="1" kern="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Objectifs et attendus</a:t>
            </a:r>
          </a:p>
          <a:p>
            <a:pPr marL="491490" indent="-285750" algn="just">
              <a:lnSpc>
                <a:spcPct val="150000"/>
              </a:lnSpc>
              <a:buFont typeface="Arial" panose="020B0604020202020204" pitchFamily="34" charset="0"/>
              <a:buChar char="•"/>
            </a:pPr>
            <a:r>
              <a:rPr lang="fr-FR" sz="1350" b="1" kern="0" dirty="0">
                <a:solidFill>
                  <a:srgbClr val="002060"/>
                </a:solidFill>
                <a:latin typeface="Segoe UI" panose="020B0502040204020203" pitchFamily="34" charset="0"/>
                <a:ea typeface="Times New Roman" panose="02020603050405020304" pitchFamily="18" charset="0"/>
                <a:cs typeface="Times New Roman" panose="02020603050405020304" pitchFamily="18" charset="0"/>
              </a:rPr>
              <a:t>Difficultés et écueils éventuellement identifiés</a:t>
            </a:r>
          </a:p>
          <a:p>
            <a:pPr marL="491490" indent="-285750" algn="just">
              <a:lnSpc>
                <a:spcPct val="150000"/>
              </a:lnSpc>
              <a:buFont typeface="Arial" panose="020B0604020202020204" pitchFamily="34" charset="0"/>
              <a:buChar char="•"/>
            </a:pPr>
            <a:r>
              <a:rPr lang="fr-FR" sz="1350" b="1" kern="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Besoins identifiés du point de vue méthodologique, de la dynamique d’acteurs, etc.</a:t>
            </a:r>
          </a:p>
          <a:p>
            <a:pPr marL="491490" indent="-285750" algn="just">
              <a:lnSpc>
                <a:spcPct val="150000"/>
              </a:lnSpc>
              <a:buFont typeface="Arial" panose="020B0604020202020204" pitchFamily="34" charset="0"/>
              <a:buChar char="•"/>
            </a:pPr>
            <a:r>
              <a:rPr lang="fr-FR" sz="1350" b="1" kern="0" dirty="0">
                <a:solidFill>
                  <a:srgbClr val="002060"/>
                </a:solidFill>
                <a:latin typeface="Segoe UI" panose="020B0502040204020203" pitchFamily="34" charset="0"/>
                <a:cs typeface="Times New Roman" panose="02020603050405020304" pitchFamily="18" charset="0"/>
              </a:rPr>
              <a:t>Ressources mobilisées par chaque membre du binôme et répartition des rôles au sein du binôme/trinôme</a:t>
            </a:r>
          </a:p>
          <a:p>
            <a:pPr marL="491490" indent="-285750" algn="just">
              <a:lnSpc>
                <a:spcPct val="150000"/>
              </a:lnSpc>
              <a:buFont typeface="Arial" panose="020B0604020202020204" pitchFamily="34" charset="0"/>
              <a:buChar char="•"/>
            </a:pPr>
            <a:r>
              <a:rPr lang="fr-FR" sz="1350" b="1" kern="0" dirty="0">
                <a:solidFill>
                  <a:srgbClr val="002060"/>
                </a:solidFill>
                <a:latin typeface="Segoe UI" panose="020B0502040204020203" pitchFamily="34" charset="0"/>
                <a:cs typeface="Times New Roman" panose="02020603050405020304" pitchFamily="18" charset="0"/>
              </a:rPr>
              <a:t>Organisation proposée par le binôme/trinôme pour piloter l’expérimentation</a:t>
            </a:r>
          </a:p>
          <a:p>
            <a:pPr marL="205740" algn="just">
              <a:lnSpc>
                <a:spcPct val="115000"/>
              </a:lnSpc>
            </a:pPr>
            <a:endParaRPr lang="fr-FR" sz="1350" b="1" kern="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205740" algn="just">
              <a:lnSpc>
                <a:spcPct val="115000"/>
              </a:lnSpc>
            </a:pPr>
            <a:endParaRPr lang="fr-FR" sz="1350" b="1" kern="0"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205740" algn="just">
              <a:lnSpc>
                <a:spcPct val="115000"/>
              </a:lnSpc>
            </a:pP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itre 1">
            <a:extLst>
              <a:ext uri="{FF2B5EF4-FFF2-40B4-BE49-F238E27FC236}">
                <a16:creationId xmlns:a16="http://schemas.microsoft.com/office/drawing/2014/main" id="{2CE67BDA-D9BF-1DDE-9D93-A8E2B2DA36E8}"/>
              </a:ext>
            </a:extLst>
          </p:cNvPr>
          <p:cNvSpPr txBox="1">
            <a:spLocks/>
          </p:cNvSpPr>
          <p:nvPr/>
        </p:nvSpPr>
        <p:spPr>
          <a:xfrm>
            <a:off x="345991" y="47567"/>
            <a:ext cx="12192000" cy="1023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bg1"/>
                </a:solidFill>
                <a:latin typeface="Melon Juice Two" pitchFamily="2" charset="77"/>
              </a:rPr>
              <a:t>Rappel : composants du dossier de candidature</a:t>
            </a:r>
          </a:p>
        </p:txBody>
      </p:sp>
      <p:sp>
        <p:nvSpPr>
          <p:cNvPr id="9" name="ZoneTexte 8">
            <a:extLst>
              <a:ext uri="{FF2B5EF4-FFF2-40B4-BE49-F238E27FC236}">
                <a16:creationId xmlns:a16="http://schemas.microsoft.com/office/drawing/2014/main" id="{578DD99F-BAC6-B81D-C8AF-4E47C731D854}"/>
              </a:ext>
            </a:extLst>
          </p:cNvPr>
          <p:cNvSpPr txBox="1"/>
          <p:nvPr/>
        </p:nvSpPr>
        <p:spPr>
          <a:xfrm>
            <a:off x="6419653" y="1463580"/>
            <a:ext cx="5503021" cy="4550092"/>
          </a:xfrm>
          <a:prstGeom prst="rect">
            <a:avLst/>
          </a:prstGeom>
          <a:noFill/>
        </p:spPr>
        <p:txBody>
          <a:bodyPr wrap="square" rtlCol="0">
            <a:spAutoFit/>
          </a:bodyPr>
          <a:lstStyle/>
          <a:p>
            <a:pPr lvl="0" algn="just">
              <a:lnSpc>
                <a:spcPct val="115000"/>
              </a:lnSpc>
              <a:spcAft>
                <a:spcPts val="800"/>
              </a:spcAft>
            </a:pPr>
            <a:r>
              <a:rPr lang="fr-FR" sz="1350" b="1" i="1" kern="0" dirty="0">
                <a:solidFill>
                  <a:srgbClr val="F785DF"/>
                </a:solidFill>
                <a:latin typeface="Segoe UI" panose="020B0502040204020203" pitchFamily="34" charset="0"/>
                <a:cs typeface="Times New Roman" panose="02020603050405020304" pitchFamily="18" charset="0"/>
              </a:rPr>
              <a:t>2 / Antériorité en matière d’évaluation (association, </a:t>
            </a:r>
            <a:r>
              <a:rPr lang="fr-FR" sz="1350" b="1" i="1" kern="0" dirty="0" err="1">
                <a:solidFill>
                  <a:srgbClr val="F785DF"/>
                </a:solidFill>
                <a:latin typeface="Segoe UI" panose="020B0502040204020203" pitchFamily="34" charset="0"/>
                <a:cs typeface="Times New Roman" panose="02020603050405020304" pitchFamily="18" charset="0"/>
              </a:rPr>
              <a:t>financeur.s</a:t>
            </a:r>
            <a:r>
              <a:rPr lang="fr-FR" sz="1350" b="1" i="1" kern="0" dirty="0">
                <a:solidFill>
                  <a:srgbClr val="F785DF"/>
                </a:solidFill>
                <a:latin typeface="Segoe UI" panose="020B0502040204020203" pitchFamily="34" charset="0"/>
                <a:cs typeface="Times New Roman" panose="02020603050405020304" pitchFamily="18" charset="0"/>
              </a:rPr>
              <a:t>)</a:t>
            </a:r>
          </a:p>
          <a:p>
            <a:pPr algn="just">
              <a:lnSpc>
                <a:spcPct val="115000"/>
              </a:lnSpc>
              <a:spcAft>
                <a:spcPts val="800"/>
              </a:spcAft>
            </a:pPr>
            <a:endParaRPr lang="fr-FR" sz="1350" b="1" i="1" kern="0" dirty="0">
              <a:solidFill>
                <a:srgbClr val="F785DF"/>
              </a:solidFill>
              <a:latin typeface="Segoe UI" panose="020B0502040204020203" pitchFamily="34" charset="0"/>
              <a:cs typeface="Times New Roman" panose="02020603050405020304" pitchFamily="18" charset="0"/>
            </a:endParaRPr>
          </a:p>
          <a:p>
            <a:pPr algn="just">
              <a:lnSpc>
                <a:spcPct val="115000"/>
              </a:lnSpc>
              <a:spcAft>
                <a:spcPts val="800"/>
              </a:spcAft>
            </a:pPr>
            <a:r>
              <a:rPr lang="fr-FR" sz="1350" b="1" i="1" kern="0" dirty="0">
                <a:solidFill>
                  <a:srgbClr val="F785DF"/>
                </a:solidFill>
                <a:latin typeface="Segoe UI" panose="020B0502040204020203" pitchFamily="34" charset="0"/>
                <a:cs typeface="Times New Roman" panose="02020603050405020304" pitchFamily="18" charset="0"/>
              </a:rPr>
              <a:t>3 / Antériorité avec des équipes de recherche (association et </a:t>
            </a:r>
            <a:r>
              <a:rPr lang="fr-FR" sz="1350" b="1" i="1" kern="0" dirty="0" err="1">
                <a:solidFill>
                  <a:srgbClr val="F785DF"/>
                </a:solidFill>
                <a:latin typeface="Segoe UI" panose="020B0502040204020203" pitchFamily="34" charset="0"/>
                <a:cs typeface="Times New Roman" panose="02020603050405020304" pitchFamily="18" charset="0"/>
              </a:rPr>
              <a:t>financeur.s</a:t>
            </a:r>
            <a:r>
              <a:rPr lang="fr-FR" sz="1350" b="1" i="1" kern="0" dirty="0">
                <a:solidFill>
                  <a:srgbClr val="F785DF"/>
                </a:solidFill>
                <a:latin typeface="Segoe UI" panose="020B0502040204020203" pitchFamily="34" charset="0"/>
                <a:cs typeface="Times New Roman" panose="02020603050405020304" pitchFamily="18" charset="0"/>
              </a:rPr>
              <a:t>)</a:t>
            </a:r>
          </a:p>
          <a:p>
            <a:pPr lvl="0" algn="just">
              <a:lnSpc>
                <a:spcPct val="115000"/>
              </a:lnSpc>
            </a:pPr>
            <a:endParaRPr lang="fr-FR" sz="1350" b="1" i="1" kern="0" dirty="0">
              <a:solidFill>
                <a:srgbClr val="F785DF"/>
              </a:solidFill>
              <a:latin typeface="Segoe UI" panose="020B0502040204020203" pitchFamily="34" charset="0"/>
              <a:cs typeface="Times New Roman" panose="02020603050405020304" pitchFamily="18" charset="0"/>
            </a:endParaRPr>
          </a:p>
          <a:p>
            <a:pPr lvl="0" algn="just">
              <a:lnSpc>
                <a:spcPct val="115000"/>
              </a:lnSpc>
            </a:pPr>
            <a:r>
              <a:rPr lang="fr-FR" sz="1350" b="1" i="1" kern="0" dirty="0">
                <a:solidFill>
                  <a:srgbClr val="F785DF"/>
                </a:solidFill>
                <a:latin typeface="Segoe UI" panose="020B0502040204020203" pitchFamily="34" charset="0"/>
                <a:cs typeface="Times New Roman" panose="02020603050405020304" pitchFamily="18" charset="0"/>
              </a:rPr>
              <a:t>4 / Questions complémentaires :</a:t>
            </a:r>
          </a:p>
          <a:p>
            <a:pPr marL="491490" indent="-285750" algn="just">
              <a:lnSpc>
                <a:spcPct val="115000"/>
              </a:lnSpc>
              <a:buFont typeface="Arial" panose="020B0604020202020204" pitchFamily="34" charset="0"/>
              <a:buChar char="•"/>
            </a:pPr>
            <a:r>
              <a:rPr lang="fr-FR" sz="1350" b="1" kern="0" dirty="0">
                <a:solidFill>
                  <a:srgbClr val="002060"/>
                </a:solidFill>
                <a:latin typeface="Segoe UI" panose="020B0502040204020203" pitchFamily="34" charset="0"/>
                <a:cs typeface="Times New Roman" panose="02020603050405020304" pitchFamily="18" charset="0"/>
              </a:rPr>
              <a:t>En quoi l’évaluation envisagée nécessite-t-elle de mobiliser et d’expérimenter des processus évaluatifs coconstruits, selon vous ? </a:t>
            </a:r>
          </a:p>
          <a:p>
            <a:pPr marL="491490" indent="-285750" algn="just">
              <a:lnSpc>
                <a:spcPct val="115000"/>
              </a:lnSpc>
              <a:buFont typeface="Arial" panose="020B0604020202020204" pitchFamily="34" charset="0"/>
              <a:buChar char="•"/>
            </a:pPr>
            <a:r>
              <a:rPr lang="fr-FR" sz="1350" b="1" kern="0" dirty="0">
                <a:solidFill>
                  <a:srgbClr val="002060"/>
                </a:solidFill>
                <a:latin typeface="Segoe UI" panose="020B0502040204020203" pitchFamily="34" charset="0"/>
                <a:cs typeface="Times New Roman" panose="02020603050405020304" pitchFamily="18" charset="0"/>
              </a:rPr>
              <a:t>En quoi la collaboration avec une équipe de recherche, dans le cadre d’une expérimentation, est susceptible de répondre à vos attentes et besoins en matière d’évaluation ?</a:t>
            </a:r>
          </a:p>
          <a:p>
            <a:pPr marL="342900" lvl="0" indent="-342900" algn="just">
              <a:lnSpc>
                <a:spcPct val="115000"/>
              </a:lnSpc>
              <a:spcAft>
                <a:spcPts val="800"/>
              </a:spcAft>
              <a:buFont typeface="+mj-lt"/>
              <a:buAutoNum type="alphaLcParenR"/>
            </a:pPr>
            <a:endParaRPr lang="fr-FR"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mj-lt"/>
              <a:buAutoNum type="arabicPeriod"/>
            </a:pPr>
            <a:endParaRPr lang="fr-FR"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800"/>
              </a:spcAft>
              <a:buFont typeface="Courier New" panose="02070309020205020404" pitchFamily="49" charset="0"/>
              <a:buChar char="o"/>
            </a:pPr>
            <a:endParaRPr lang="fr-FR" sz="1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1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pic>
        <p:nvPicPr>
          <p:cNvPr id="5" name="Image 4">
            <a:extLst>
              <a:ext uri="{FF2B5EF4-FFF2-40B4-BE49-F238E27FC236}">
                <a16:creationId xmlns:a16="http://schemas.microsoft.com/office/drawing/2014/main" id="{9AB52461-5785-79C3-CCB1-9AC6859C9414}"/>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42229" y="1379404"/>
            <a:ext cx="533400" cy="461623"/>
          </a:xfrm>
          <a:prstGeom prst="rect">
            <a:avLst/>
          </a:prstGeom>
        </p:spPr>
      </p:pic>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Rappel : Origine de la recherche-action autour de l’évaluation</a:t>
            </a:r>
          </a:p>
        </p:txBody>
      </p:sp>
      <p:sp>
        <p:nvSpPr>
          <p:cNvPr id="7" name="Espace réservé du pied de page 6">
            <a:extLst>
              <a:ext uri="{FF2B5EF4-FFF2-40B4-BE49-F238E27FC236}">
                <a16:creationId xmlns:a16="http://schemas.microsoft.com/office/drawing/2014/main" id="{11C73857-946A-1D20-9EAE-15E48DDE08D5}"/>
              </a:ext>
            </a:extLst>
          </p:cNvPr>
          <p:cNvSpPr>
            <a:spLocks noGrp="1"/>
          </p:cNvSpPr>
          <p:nvPr>
            <p:ph type="ftr" sz="quarter" idx="11"/>
          </p:nvPr>
        </p:nvSpPr>
        <p:spPr/>
        <p:txBody>
          <a:bodyPr/>
          <a:lstStyle/>
          <a:p>
            <a:endParaRPr lang="fr-FR" dirty="0"/>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3</a:t>
            </a:fld>
            <a:endParaRPr lang="fr-FR" dirty="0"/>
          </a:p>
        </p:txBody>
      </p:sp>
      <p:sp>
        <p:nvSpPr>
          <p:cNvPr id="11" name="ZoneTexte 10">
            <a:extLst>
              <a:ext uri="{FF2B5EF4-FFF2-40B4-BE49-F238E27FC236}">
                <a16:creationId xmlns:a16="http://schemas.microsoft.com/office/drawing/2014/main" id="{737B21EB-FD91-0B8B-073C-C4D103326C9D}"/>
              </a:ext>
            </a:extLst>
          </p:cNvPr>
          <p:cNvSpPr txBox="1"/>
          <p:nvPr/>
        </p:nvSpPr>
        <p:spPr>
          <a:xfrm>
            <a:off x="918529" y="1292269"/>
            <a:ext cx="10987825" cy="3016210"/>
          </a:xfrm>
          <a:prstGeom prst="rect">
            <a:avLst/>
          </a:prstGeom>
          <a:noFill/>
        </p:spPr>
        <p:txBody>
          <a:bodyPr wrap="square">
            <a:spAutoFit/>
          </a:bodyPr>
          <a:lstStyle/>
          <a:p>
            <a:pPr algn="just"/>
            <a:r>
              <a:rPr lang="fr-FR" sz="1200" b="1" i="0" u="none" strike="noStrike" baseline="0" dirty="0">
                <a:solidFill>
                  <a:srgbClr val="0A0A23"/>
                </a:solidFill>
                <a:latin typeface="Segoe UI" panose="020B0502040204020203" pitchFamily="34" charset="0"/>
                <a:cs typeface="Segoe UI" panose="020B0502040204020203" pitchFamily="34" charset="0"/>
              </a:rPr>
              <a:t> </a:t>
            </a:r>
            <a:r>
              <a:rPr lang="fr-FR" sz="3200" b="0" i="0" u="none" strike="noStrike" baseline="0" dirty="0">
                <a:solidFill>
                  <a:srgbClr val="0A0A23"/>
                </a:solidFill>
                <a:latin typeface="Segoe UI" panose="020B0502040204020203" pitchFamily="34" charset="0"/>
                <a:cs typeface="Segoe UI" panose="020B0502040204020203" pitchFamily="34" charset="0"/>
              </a:rPr>
              <a:t>7 années de travaux sur les </a:t>
            </a:r>
            <a:r>
              <a:rPr lang="fr-FR" sz="3200" b="1" i="0" u="none" strike="noStrike" baseline="0" dirty="0">
                <a:solidFill>
                  <a:srgbClr val="0A0A23"/>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modèles socio-économiques</a:t>
            </a:r>
            <a:r>
              <a:rPr lang="fr-FR" sz="3200" b="1" i="0" u="none" strike="noStrike" baseline="0" dirty="0">
                <a:solidFill>
                  <a:srgbClr val="0A0A23"/>
                </a:solidFill>
                <a:latin typeface="Segoe UI" panose="020B0502040204020203" pitchFamily="34" charset="0"/>
                <a:cs typeface="Segoe UI" panose="020B0502040204020203" pitchFamily="34" charset="0"/>
              </a:rPr>
              <a:t> </a:t>
            </a:r>
            <a:r>
              <a:rPr lang="fr-FR" sz="3200" b="0" i="0" u="none" strike="noStrike" baseline="0" dirty="0">
                <a:solidFill>
                  <a:srgbClr val="0A0A23"/>
                </a:solidFill>
                <a:latin typeface="Segoe UI" panose="020B0502040204020203" pitchFamily="34" charset="0"/>
                <a:cs typeface="Segoe UI" panose="020B0502040204020203" pitchFamily="34" charset="0"/>
              </a:rPr>
              <a:t>des associations de jeunesse et d’éducation populaire :</a:t>
            </a:r>
          </a:p>
          <a:p>
            <a:pPr algn="just"/>
            <a:endParaRPr lang="fr-FR" sz="2000" b="0" i="0" u="none" strike="noStrike" baseline="0" dirty="0">
              <a:solidFill>
                <a:srgbClr val="0A0A23"/>
              </a:solidFill>
              <a:latin typeface="Segoe UI" panose="020B0502040204020203" pitchFamily="34" charset="0"/>
              <a:cs typeface="Segoe UI" panose="020B0502040204020203" pitchFamily="34" charset="0"/>
            </a:endParaRPr>
          </a:p>
          <a:p>
            <a:pPr marL="1200150" lvl="2" indent="-285750" algn="just">
              <a:buFont typeface="Arial" panose="020B0604020202020204" pitchFamily="34" charset="0"/>
              <a:buChar char="•"/>
            </a:pPr>
            <a:r>
              <a:rPr lang="fr-FR" sz="2800" dirty="0">
                <a:solidFill>
                  <a:srgbClr val="0A0A23"/>
                </a:solidFill>
                <a:latin typeface="Segoe UI" panose="020B0502040204020203" pitchFamily="34" charset="0"/>
                <a:cs typeface="Segoe UI" panose="020B0502040204020203" pitchFamily="34" charset="0"/>
              </a:rPr>
              <a:t>production d’un corpus scientifique et d’un outillage méthodologique à destination des associations ;</a:t>
            </a:r>
          </a:p>
          <a:p>
            <a:pPr lvl="2" algn="just"/>
            <a:endParaRPr lang="fr-FR" dirty="0">
              <a:solidFill>
                <a:srgbClr val="0A0A23"/>
              </a:solidFill>
              <a:latin typeface="Segoe UI" panose="020B0502040204020203" pitchFamily="34" charset="0"/>
              <a:cs typeface="Segoe UI" panose="020B0502040204020203" pitchFamily="34" charset="0"/>
            </a:endParaRPr>
          </a:p>
          <a:p>
            <a:pPr marL="1200150" lvl="2" indent="-285750" algn="just">
              <a:buFont typeface="Arial" panose="020B0604020202020204" pitchFamily="34" charset="0"/>
              <a:buChar char="•"/>
            </a:pPr>
            <a:r>
              <a:rPr lang="fr-FR" sz="2800" dirty="0">
                <a:solidFill>
                  <a:srgbClr val="0A0A23"/>
                </a:solidFill>
                <a:latin typeface="Segoe UI" panose="020B0502040204020203" pitchFamily="34" charset="0"/>
                <a:cs typeface="Segoe UI" panose="020B0502040204020203" pitchFamily="34" charset="0"/>
              </a:rPr>
              <a:t>Émergence </a:t>
            </a:r>
            <a:r>
              <a:rPr lang="fr-FR" sz="2800" b="0" i="0" u="none" strike="noStrike" baseline="0" dirty="0">
                <a:solidFill>
                  <a:srgbClr val="0A0A23"/>
                </a:solidFill>
                <a:latin typeface="Segoe UI" panose="020B0502040204020203" pitchFamily="34" charset="0"/>
                <a:cs typeface="Segoe UI" panose="020B0502040204020203" pitchFamily="34" charset="0"/>
              </a:rPr>
              <a:t>du besoin de s’emparer du sujet de l’évaluation. </a:t>
            </a:r>
            <a:endParaRPr lang="fr-FR" sz="2800" dirty="0">
              <a:solidFill>
                <a:srgbClr val="0A0A23"/>
              </a:solidFill>
              <a:latin typeface="Segoe UI" panose="020B0502040204020203" pitchFamily="34" charset="0"/>
              <a:cs typeface="Segoe UI" panose="020B0502040204020203" pitchFamily="34" charset="0"/>
            </a:endParaRPr>
          </a:p>
        </p:txBody>
      </p:sp>
      <p:sp>
        <p:nvSpPr>
          <p:cNvPr id="3" name="Accolade ouvrante 2">
            <a:extLst>
              <a:ext uri="{FF2B5EF4-FFF2-40B4-BE49-F238E27FC236}">
                <a16:creationId xmlns:a16="http://schemas.microsoft.com/office/drawing/2014/main" id="{7AA15C41-F052-E098-A996-1511465D7CBE}"/>
              </a:ext>
            </a:extLst>
          </p:cNvPr>
          <p:cNvSpPr/>
          <p:nvPr/>
        </p:nvSpPr>
        <p:spPr>
          <a:xfrm>
            <a:off x="1451930" y="2502943"/>
            <a:ext cx="435486" cy="1805536"/>
          </a:xfrm>
          <a:prstGeom prst="leftBrace">
            <a:avLst/>
          </a:prstGeom>
          <a:ln w="19050">
            <a:solidFill>
              <a:srgbClr val="0A0A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04CE263B-490D-F894-94D3-599F161D76DF}"/>
              </a:ext>
            </a:extLst>
          </p:cNvPr>
          <p:cNvSpPr txBox="1"/>
          <p:nvPr/>
        </p:nvSpPr>
        <p:spPr>
          <a:xfrm>
            <a:off x="635681" y="3082545"/>
            <a:ext cx="816249" cy="646331"/>
          </a:xfrm>
          <a:prstGeom prst="rect">
            <a:avLst/>
          </a:prstGeom>
          <a:noFill/>
        </p:spPr>
        <p:txBody>
          <a:bodyPr wrap="none" rtlCol="0">
            <a:spAutoFit/>
          </a:bodyPr>
          <a:lstStyle/>
          <a:p>
            <a:r>
              <a:rPr lang="fr-FR" sz="3600" dirty="0">
                <a:latin typeface="Segoe UI" panose="020B0502040204020203" pitchFamily="34" charset="0"/>
                <a:cs typeface="Segoe UI" panose="020B0502040204020203" pitchFamily="34" charset="0"/>
              </a:rPr>
              <a:t>=&gt;</a:t>
            </a:r>
          </a:p>
        </p:txBody>
      </p:sp>
    </p:spTree>
    <p:extLst>
      <p:ext uri="{BB962C8B-B14F-4D97-AF65-F5344CB8AC3E}">
        <p14:creationId xmlns:p14="http://schemas.microsoft.com/office/powerpoint/2010/main" val="2595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Raison d’être de cette recherche-action</a:t>
            </a:r>
          </a:p>
        </p:txBody>
      </p:sp>
      <p:sp>
        <p:nvSpPr>
          <p:cNvPr id="7" name="Espace réservé du pied de page 6">
            <a:extLst>
              <a:ext uri="{FF2B5EF4-FFF2-40B4-BE49-F238E27FC236}">
                <a16:creationId xmlns:a16="http://schemas.microsoft.com/office/drawing/2014/main" id="{11C73857-946A-1D20-9EAE-15E48DDE08D5}"/>
              </a:ext>
            </a:extLst>
          </p:cNvPr>
          <p:cNvSpPr>
            <a:spLocks noGrp="1"/>
          </p:cNvSpPr>
          <p:nvPr>
            <p:ph type="ftr" sz="quarter" idx="11"/>
          </p:nvPr>
        </p:nvSpPr>
        <p:spPr/>
        <p:txBody>
          <a:bodyPr/>
          <a:lstStyle/>
          <a:p>
            <a:endParaRPr lang="fr-FR" dirty="0"/>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4</a:t>
            </a:fld>
            <a:endParaRPr lang="fr-FR" dirty="0"/>
          </a:p>
        </p:txBody>
      </p:sp>
      <p:sp>
        <p:nvSpPr>
          <p:cNvPr id="13" name="ZoneTexte 12">
            <a:extLst>
              <a:ext uri="{FF2B5EF4-FFF2-40B4-BE49-F238E27FC236}">
                <a16:creationId xmlns:a16="http://schemas.microsoft.com/office/drawing/2014/main" id="{D7BB990C-8D7A-7708-69C5-F44F3BC0455A}"/>
              </a:ext>
            </a:extLst>
          </p:cNvPr>
          <p:cNvSpPr txBox="1"/>
          <p:nvPr/>
        </p:nvSpPr>
        <p:spPr>
          <a:xfrm>
            <a:off x="918529" y="1397003"/>
            <a:ext cx="10538654" cy="4493538"/>
          </a:xfrm>
          <a:prstGeom prst="rect">
            <a:avLst/>
          </a:prstGeom>
          <a:noFill/>
        </p:spPr>
        <p:txBody>
          <a:bodyPr wrap="square">
            <a:spAutoFit/>
          </a:bodyPr>
          <a:lstStyle/>
          <a:p>
            <a:pPr algn="just"/>
            <a:endParaRPr lang="fr-FR" sz="1000" b="1" dirty="0">
              <a:solidFill>
                <a:srgbClr val="000000"/>
              </a:solidFill>
              <a:latin typeface="Segoe UI" panose="020B0502040204020203" pitchFamily="34" charset="0"/>
              <a:cs typeface="Segoe UI" panose="020B0502040204020203" pitchFamily="34" charset="0"/>
            </a:endParaRPr>
          </a:p>
          <a:p>
            <a:pPr algn="just"/>
            <a:r>
              <a:rPr lang="fr-FR" sz="2000" b="1" dirty="0">
                <a:solidFill>
                  <a:srgbClr val="009999"/>
                </a:solidFill>
                <a:latin typeface="Segoe UI" panose="020B0502040204020203" pitchFamily="34" charset="0"/>
                <a:cs typeface="Segoe UI" panose="020B0502040204020203" pitchFamily="34" charset="0"/>
              </a:rPr>
              <a:t>Dépasser l’évaluation contrainte </a:t>
            </a:r>
            <a:r>
              <a:rPr lang="fr-FR" sz="2000" dirty="0">
                <a:solidFill>
                  <a:srgbClr val="000000"/>
                </a:solidFill>
                <a:latin typeface="Segoe UI" panose="020B0502040204020203" pitchFamily="34" charset="0"/>
                <a:cs typeface="Segoe UI" panose="020B0502040204020203" pitchFamily="34" charset="0"/>
              </a:rPr>
              <a:t>en </a:t>
            </a:r>
            <a:r>
              <a:rPr lang="fr-FR" sz="2000" b="1" dirty="0">
                <a:solidFill>
                  <a:srgbClr val="009999"/>
                </a:solidFill>
                <a:latin typeface="Segoe UI" panose="020B0502040204020203" pitchFamily="34" charset="0"/>
                <a:cs typeface="Segoe UI" panose="020B0502040204020203" pitchFamily="34" charset="0"/>
              </a:rPr>
              <a:t>déployant des processus évaluatifs coconstruits qui permettraient de révéler la valeur créée</a:t>
            </a:r>
            <a:r>
              <a:rPr lang="fr-FR" sz="2000" dirty="0">
                <a:solidFill>
                  <a:srgbClr val="000000"/>
                </a:solidFill>
                <a:latin typeface="Segoe UI" panose="020B0502040204020203" pitchFamily="34" charset="0"/>
                <a:cs typeface="Segoe UI" panose="020B0502040204020203" pitchFamily="34" charset="0"/>
              </a:rPr>
              <a:t>,  en mettant en discussion les apprentissages, et en construisant collectivement des stratégies. En adoptant ce nouveau positionnement des processus évaluatifs comme démarches stratégiques et délibératives, il s’agira de chercher, notamment, à comprendre :</a:t>
            </a:r>
          </a:p>
          <a:p>
            <a:pPr algn="just"/>
            <a:endParaRPr lang="fr-FR" sz="8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lgn="just">
              <a:buClr>
                <a:srgbClr val="FFC600"/>
              </a:buClr>
              <a:buFont typeface="Courier New" panose="02070309020205020404" pitchFamily="49" charset="0"/>
              <a:buChar char="o"/>
            </a:pPr>
            <a:r>
              <a:rPr lang="fr-FR" b="1" dirty="0">
                <a:latin typeface="Segoe UI" panose="020B0502040204020203" pitchFamily="34" charset="0"/>
                <a:cs typeface="Segoe UI" panose="020B0502040204020203" pitchFamily="34" charset="0"/>
              </a:rPr>
              <a:t>C</a:t>
            </a:r>
            <a:r>
              <a:rPr lang="fr-FR" b="1" i="0" u="none" strike="noStrike" baseline="0" dirty="0">
                <a:latin typeface="Segoe UI" panose="020B0502040204020203" pitchFamily="34" charset="0"/>
                <a:cs typeface="Segoe UI" panose="020B0502040204020203" pitchFamily="34" charset="0"/>
              </a:rPr>
              <a:t>omment les processus évaluatifs peuvent-il enrichir les modèles socio-économiques et mobiliser des ressources additionnelles ? </a:t>
            </a:r>
          </a:p>
          <a:p>
            <a:pPr marL="285750" indent="-285750" algn="just">
              <a:buClr>
                <a:srgbClr val="FFC600"/>
              </a:buClr>
              <a:buFont typeface="Courier New" panose="02070309020205020404" pitchFamily="49" charset="0"/>
              <a:buChar char="o"/>
            </a:pPr>
            <a:endParaRPr lang="fr-FR" sz="800" b="1" dirty="0">
              <a:latin typeface="Segoe UI" panose="020B0502040204020203" pitchFamily="34" charset="0"/>
              <a:cs typeface="Segoe UI" panose="020B0502040204020203" pitchFamily="34" charset="0"/>
            </a:endParaRPr>
          </a:p>
          <a:p>
            <a:pPr marL="285750" indent="-285750" algn="just">
              <a:buClr>
                <a:srgbClr val="FFC600"/>
              </a:buClr>
              <a:buFont typeface="Courier New" panose="02070309020205020404" pitchFamily="49" charset="0"/>
              <a:buChar char="o"/>
            </a:pPr>
            <a:r>
              <a:rPr lang="fr-FR" b="1" i="0" u="none" strike="noStrike" baseline="0" dirty="0">
                <a:latin typeface="Segoe UI" panose="020B0502040204020203" pitchFamily="34" charset="0"/>
                <a:cs typeface="Segoe UI" panose="020B0502040204020203" pitchFamily="34" charset="0"/>
              </a:rPr>
              <a:t>Comment des processus évaluatifs collectifs/coconstruits peuvent-il être un levier dans la mobilisation des richesses humaines et en particulier des bénévoles ?</a:t>
            </a:r>
          </a:p>
          <a:p>
            <a:pPr algn="just">
              <a:buClr>
                <a:srgbClr val="FFC600"/>
              </a:buClr>
            </a:pPr>
            <a:r>
              <a:rPr lang="fr-FR" sz="800" b="1" i="0" u="none" strike="noStrike" baseline="0" dirty="0">
                <a:latin typeface="Segoe UI" panose="020B0502040204020203" pitchFamily="34" charset="0"/>
                <a:cs typeface="Segoe UI" panose="020B0502040204020203" pitchFamily="34" charset="0"/>
              </a:rPr>
              <a:t> </a:t>
            </a:r>
          </a:p>
          <a:p>
            <a:pPr marL="285750" indent="-285750" algn="just">
              <a:buClr>
                <a:srgbClr val="FFC600"/>
              </a:buClr>
              <a:buFont typeface="Courier New" panose="02070309020205020404" pitchFamily="49" charset="0"/>
              <a:buChar char="o"/>
            </a:pPr>
            <a:r>
              <a:rPr lang="fr-FR" b="1" i="0" u="none" strike="noStrike" baseline="0" dirty="0">
                <a:latin typeface="Segoe UI" panose="020B0502040204020203" pitchFamily="34" charset="0"/>
                <a:cs typeface="Segoe UI" panose="020B0502040204020203" pitchFamily="34" charset="0"/>
              </a:rPr>
              <a:t>Comment, en impliquant les « bénéficiaires/usagers » peuvent-ils mieux faire reconnaître leurs besoins, nourrir le projet associatif et permettre une adaptation de l’offre associative ?</a:t>
            </a:r>
          </a:p>
          <a:p>
            <a:pPr marL="285750" indent="-285750" algn="just">
              <a:buClr>
                <a:srgbClr val="FFC600"/>
              </a:buClr>
              <a:buFont typeface="Courier New" panose="02070309020205020404" pitchFamily="49" charset="0"/>
              <a:buChar char="o"/>
            </a:pPr>
            <a:endParaRPr lang="fr-FR" sz="800" b="1" i="0" u="none" strike="noStrike" baseline="0" dirty="0">
              <a:latin typeface="Segoe UI" panose="020B0502040204020203" pitchFamily="34" charset="0"/>
              <a:cs typeface="Segoe UI" panose="020B0502040204020203" pitchFamily="34" charset="0"/>
            </a:endParaRPr>
          </a:p>
          <a:p>
            <a:pPr marL="285750" indent="-285750" algn="just">
              <a:buClr>
                <a:srgbClr val="FFC600"/>
              </a:buClr>
              <a:buFont typeface="Courier New" panose="02070309020205020404" pitchFamily="49" charset="0"/>
              <a:buChar char="o"/>
            </a:pPr>
            <a:r>
              <a:rPr lang="fr-FR" b="1" i="0" u="none" strike="noStrike" baseline="0" dirty="0">
                <a:latin typeface="Segoe UI" panose="020B0502040204020203" pitchFamily="34" charset="0"/>
                <a:cs typeface="Segoe UI" panose="020B0502040204020203" pitchFamily="34" charset="0"/>
              </a:rPr>
              <a:t>Quelles incidences de ces nouvelles modalités d’évaluation sur les relations entre l’association et ses partenaires, en particulier ses financeurs ? </a:t>
            </a:r>
          </a:p>
        </p:txBody>
      </p:sp>
      <p:pic>
        <p:nvPicPr>
          <p:cNvPr id="14" name="Image 13">
            <a:extLst>
              <a:ext uri="{FF2B5EF4-FFF2-40B4-BE49-F238E27FC236}">
                <a16:creationId xmlns:a16="http://schemas.microsoft.com/office/drawing/2014/main" id="{01C58531-8277-11A6-8B0B-B80355A122F8}"/>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201417" y="1536469"/>
            <a:ext cx="533400" cy="461623"/>
          </a:xfrm>
          <a:prstGeom prst="rect">
            <a:avLst/>
          </a:prstGeom>
        </p:spPr>
      </p:pic>
    </p:spTree>
    <p:extLst>
      <p:ext uri="{BB962C8B-B14F-4D97-AF65-F5344CB8AC3E}">
        <p14:creationId xmlns:p14="http://schemas.microsoft.com/office/powerpoint/2010/main" val="40786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sz="3200"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Les objectifs poursuivis à travers cette recherche-action</a:t>
            </a:r>
          </a:p>
        </p:txBody>
      </p:sp>
      <p:sp>
        <p:nvSpPr>
          <p:cNvPr id="3" name="Espace réservé du contenu 2">
            <a:extLst>
              <a:ext uri="{FF2B5EF4-FFF2-40B4-BE49-F238E27FC236}">
                <a16:creationId xmlns:a16="http://schemas.microsoft.com/office/drawing/2014/main" id="{291FCEB1-BBBB-4E9A-917C-972AA9889F9E}"/>
              </a:ext>
            </a:extLst>
          </p:cNvPr>
          <p:cNvSpPr>
            <a:spLocks noGrp="1"/>
          </p:cNvSpPr>
          <p:nvPr>
            <p:ph idx="1"/>
          </p:nvPr>
        </p:nvSpPr>
        <p:spPr>
          <a:xfrm>
            <a:off x="753761" y="1761500"/>
            <a:ext cx="10987825" cy="4709638"/>
          </a:xfrm>
        </p:spPr>
        <p:txBody>
          <a:bodyPr>
            <a:noAutofit/>
          </a:bodyPr>
          <a:lstStyle/>
          <a:p>
            <a:pPr marL="0" indent="0" algn="just">
              <a:lnSpc>
                <a:spcPct val="100000"/>
              </a:lnSpc>
              <a:buNone/>
            </a:pPr>
            <a:r>
              <a:rPr lang="fr-FR" sz="2400" dirty="0">
                <a:solidFill>
                  <a:srgbClr val="0A0A23"/>
                </a:solidFill>
                <a:latin typeface="Segoe UI" panose="020B0502040204020203" pitchFamily="34" charset="0"/>
                <a:cs typeface="Segoe UI" panose="020B0502040204020203" pitchFamily="34" charset="0"/>
              </a:rPr>
              <a:t>A travers cette ambitieuse démarche, le FONJEP souhaite impulser des travaux de recherche appliquée qui permettent </a:t>
            </a:r>
            <a:r>
              <a:rPr lang="fr-FR" sz="2400" dirty="0">
                <a:solidFill>
                  <a:srgbClr val="009999"/>
                </a:solidFill>
                <a:latin typeface="Segoe UI" panose="020B0502040204020203" pitchFamily="34" charset="0"/>
                <a:cs typeface="Segoe UI" panose="020B0502040204020203" pitchFamily="34" charset="0"/>
              </a:rPr>
              <a:t>d’</a:t>
            </a:r>
            <a:r>
              <a:rPr lang="fr-FR" sz="2400" b="1" dirty="0">
                <a:solidFill>
                  <a:srgbClr val="009999"/>
                </a:solidFill>
                <a:latin typeface="Segoe UI" panose="020B0502040204020203" pitchFamily="34" charset="0"/>
                <a:cs typeface="Segoe UI" panose="020B0502040204020203" pitchFamily="34" charset="0"/>
              </a:rPr>
              <a:t>outiller, à termes, les associations JEP et les pouvoirs publics qui les financent pour concevoir, animer et déployer des processus évaluatifs : </a:t>
            </a:r>
          </a:p>
          <a:p>
            <a:pPr algn="just">
              <a:lnSpc>
                <a:spcPct val="100000"/>
              </a:lnSpc>
              <a:buClr>
                <a:srgbClr val="FFC600"/>
              </a:buClr>
              <a:buFont typeface="Courier New" panose="02070309020205020404" pitchFamily="49" charset="0"/>
              <a:buChar char="o"/>
            </a:pPr>
            <a:r>
              <a:rPr lang="fr-FR" sz="2400" b="1" dirty="0">
                <a:solidFill>
                  <a:srgbClr val="0A0A23"/>
                </a:solidFill>
                <a:latin typeface="Segoe UI" panose="020B0502040204020203" pitchFamily="34" charset="0"/>
                <a:cs typeface="Segoe UI" panose="020B0502040204020203" pitchFamily="34" charset="0"/>
              </a:rPr>
              <a:t>adaptés à leur contexte, leur situation, </a:t>
            </a:r>
          </a:p>
          <a:p>
            <a:pPr algn="just">
              <a:lnSpc>
                <a:spcPct val="100000"/>
              </a:lnSpc>
              <a:buClr>
                <a:srgbClr val="FFC600"/>
              </a:buClr>
              <a:buFont typeface="Courier New" panose="02070309020205020404" pitchFamily="49" charset="0"/>
              <a:buChar char="o"/>
            </a:pPr>
            <a:r>
              <a:rPr lang="fr-FR" sz="2400" b="1" dirty="0">
                <a:solidFill>
                  <a:srgbClr val="0A0A23"/>
                </a:solidFill>
                <a:latin typeface="Segoe UI" panose="020B0502040204020203" pitchFamily="34" charset="0"/>
                <a:cs typeface="Segoe UI" panose="020B0502040204020203" pitchFamily="34" charset="0"/>
              </a:rPr>
              <a:t>respectueux de la place de chacun,</a:t>
            </a:r>
          </a:p>
          <a:p>
            <a:pPr algn="just">
              <a:lnSpc>
                <a:spcPct val="100000"/>
              </a:lnSpc>
              <a:buClr>
                <a:srgbClr val="FFC600"/>
              </a:buClr>
              <a:buFont typeface="Courier New" panose="02070309020205020404" pitchFamily="49" charset="0"/>
              <a:buChar char="o"/>
            </a:pPr>
            <a:r>
              <a:rPr lang="fr-FR" sz="2400" b="1" dirty="0">
                <a:solidFill>
                  <a:srgbClr val="0A0A23"/>
                </a:solidFill>
                <a:latin typeface="Segoe UI" panose="020B0502040204020203" pitchFamily="34" charset="0"/>
                <a:cs typeface="Segoe UI" panose="020B0502040204020203" pitchFamily="34" charset="0"/>
              </a:rPr>
              <a:t>et permettant d’éclairer utilement le débat public et les décideurs quant à l’apport de l’action associative conduite.  </a:t>
            </a:r>
          </a:p>
          <a:p>
            <a:pPr lvl="1" algn="just">
              <a:lnSpc>
                <a:spcPct val="100000"/>
              </a:lnSpc>
              <a:buClr>
                <a:srgbClr val="FFC600"/>
              </a:buClr>
              <a:buFont typeface="Courier New" panose="02070309020205020404" pitchFamily="49" charset="0"/>
              <a:buChar char="o"/>
            </a:pPr>
            <a:endParaRPr lang="fr-FR" sz="1800" b="1" dirty="0">
              <a:solidFill>
                <a:srgbClr val="0A0A23"/>
              </a:solidFill>
              <a:latin typeface="Segoe UI" panose="020B0502040204020203" pitchFamily="34" charset="0"/>
              <a:cs typeface="Segoe UI" panose="020B0502040204020203" pitchFamily="34" charset="0"/>
            </a:endParaRPr>
          </a:p>
          <a:p>
            <a:pPr marL="0" indent="0" algn="ctr">
              <a:buNone/>
            </a:pPr>
            <a:r>
              <a:rPr lang="fr-FR" sz="1800" b="1" dirty="0">
                <a:solidFill>
                  <a:srgbClr val="0A0A23"/>
                </a:solidFill>
                <a:highlight>
                  <a:srgbClr val="FFC600"/>
                </a:highlight>
                <a:latin typeface="Segoe UI" panose="020B0502040204020203" pitchFamily="34" charset="0"/>
                <a:cs typeface="Segoe UI" panose="020B0502040204020203" pitchFamily="34" charset="0"/>
              </a:rPr>
              <a:t>Aucun financement de postes FONJEP, mais un financement possible au titre de la participation pendant 24 mois à l’expérimentation de processus évaluatifs coconstruits avec des équipes de recherches</a:t>
            </a:r>
          </a:p>
          <a:p>
            <a:pPr lvl="1" algn="just">
              <a:buClr>
                <a:srgbClr val="FFC000"/>
              </a:buClr>
              <a:buSzPct val="200000"/>
              <a:buFont typeface="Police système Courant"/>
              <a:buChar char="-"/>
            </a:pPr>
            <a:endParaRPr lang="fr-FR" sz="1800" b="1" dirty="0">
              <a:solidFill>
                <a:srgbClr val="0A0A23"/>
              </a:solidFill>
              <a:latin typeface="Segoe UI" panose="020B0502040204020203" pitchFamily="34" charset="0"/>
              <a:cs typeface="Segoe UI" panose="020B0502040204020203" pitchFamily="34" charset="0"/>
            </a:endParaRPr>
          </a:p>
        </p:txBody>
      </p:sp>
      <p:sp>
        <p:nvSpPr>
          <p:cNvPr id="7" name="Espace réservé du pied de page 6">
            <a:extLst>
              <a:ext uri="{FF2B5EF4-FFF2-40B4-BE49-F238E27FC236}">
                <a16:creationId xmlns:a16="http://schemas.microsoft.com/office/drawing/2014/main" id="{11C73857-946A-1D20-9EAE-15E48DDE08D5}"/>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5</a:t>
            </a:fld>
            <a:endParaRPr lang="fr-FR"/>
          </a:p>
        </p:txBody>
      </p:sp>
      <p:pic>
        <p:nvPicPr>
          <p:cNvPr id="5" name="Image 4">
            <a:extLst>
              <a:ext uri="{FF2B5EF4-FFF2-40B4-BE49-F238E27FC236}">
                <a16:creationId xmlns:a16="http://schemas.microsoft.com/office/drawing/2014/main" id="{4EA741B6-F716-A428-E319-25FDAF9E2F88}"/>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83714" y="1761500"/>
            <a:ext cx="533400" cy="461623"/>
          </a:xfrm>
          <a:prstGeom prst="rect">
            <a:avLst/>
          </a:prstGeom>
        </p:spPr>
      </p:pic>
    </p:spTree>
    <p:extLst>
      <p:ext uri="{BB962C8B-B14F-4D97-AF65-F5344CB8AC3E}">
        <p14:creationId xmlns:p14="http://schemas.microsoft.com/office/powerpoint/2010/main" val="36203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sz="2400"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Quels besoins de connaissance en matière d’évaluation et de création de valeur ?</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6</a:t>
            </a:fld>
            <a:endParaRPr lang="fr-FR" dirty="0"/>
          </a:p>
        </p:txBody>
      </p:sp>
      <p:sp>
        <p:nvSpPr>
          <p:cNvPr id="3" name="ZoneTexte 2">
            <a:extLst>
              <a:ext uri="{FF2B5EF4-FFF2-40B4-BE49-F238E27FC236}">
                <a16:creationId xmlns:a16="http://schemas.microsoft.com/office/drawing/2014/main" id="{D57CD986-BF39-449E-5C07-5613CCE366A1}"/>
              </a:ext>
            </a:extLst>
          </p:cNvPr>
          <p:cNvSpPr txBox="1"/>
          <p:nvPr/>
        </p:nvSpPr>
        <p:spPr>
          <a:xfrm>
            <a:off x="838201" y="1399043"/>
            <a:ext cx="10515599" cy="4924425"/>
          </a:xfrm>
          <a:prstGeom prst="rect">
            <a:avLst/>
          </a:prstGeom>
          <a:noFill/>
        </p:spPr>
        <p:txBody>
          <a:bodyPr wrap="square">
            <a:spAutoFit/>
          </a:bodyPr>
          <a:lstStyle/>
          <a:p>
            <a:pPr lvl="0" algn="just"/>
            <a:r>
              <a:rPr lang="fr-FR" sz="2000" b="1" i="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Penser les processus évaluatifs en tant que démarches stratégiques et délibératives révélatrices et productrices de valeur</a:t>
            </a:r>
            <a:endParaRPr lang="fr-FR" sz="2400" i="1"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gn="just">
              <a:buClr>
                <a:srgbClr val="FFC600"/>
              </a:buClr>
              <a:buFont typeface="Courier New" panose="02070309020205020404" pitchFamily="49" charset="0"/>
              <a:buChar char="o"/>
              <a:tabLst>
                <a:tab pos="914400" algn="l"/>
              </a:tabLst>
            </a:pPr>
            <a:r>
              <a:rPr lang="fr-FR" dirty="0">
                <a:effectLst/>
                <a:latin typeface="Segoe UI" panose="020B0502040204020203" pitchFamily="34" charset="0"/>
                <a:ea typeface="Calibri" panose="020F0502020204030204" pitchFamily="34" charset="0"/>
                <a:cs typeface="Segoe UI" panose="020B0502040204020203" pitchFamily="34" charset="0"/>
              </a:rPr>
              <a:t>Valeur vs impact</a:t>
            </a:r>
          </a:p>
          <a:p>
            <a:pPr marL="742950" lvl="1" indent="-285750" algn="just">
              <a:buClr>
                <a:srgbClr val="FFC600"/>
              </a:buClr>
              <a:buFont typeface="Courier New" panose="02070309020205020404" pitchFamily="49" charset="0"/>
              <a:buChar char="o"/>
              <a:tabLst>
                <a:tab pos="914400" algn="l"/>
              </a:tabLst>
            </a:pPr>
            <a:r>
              <a:rPr lang="fr-FR" dirty="0">
                <a:latin typeface="Segoe UI" panose="020B0502040204020203" pitchFamily="34" charset="0"/>
                <a:ea typeface="Calibri" panose="020F0502020204030204" pitchFamily="34" charset="0"/>
                <a:cs typeface="Segoe UI" panose="020B0502040204020203" pitchFamily="34" charset="0"/>
              </a:rPr>
              <a:t>Révéler la valeur</a:t>
            </a:r>
          </a:p>
          <a:p>
            <a:pPr marL="742950" lvl="1" indent="-285750" algn="just">
              <a:buClr>
                <a:srgbClr val="FFC600"/>
              </a:buClr>
              <a:buFont typeface="Courier New" panose="02070309020205020404" pitchFamily="49" charset="0"/>
              <a:buChar char="o"/>
              <a:tabLst>
                <a:tab pos="914400" algn="l"/>
              </a:tabLst>
            </a:pPr>
            <a:r>
              <a:rPr lang="fr-FR" dirty="0">
                <a:effectLst/>
                <a:latin typeface="Segoe UI" panose="020B0502040204020203" pitchFamily="34" charset="0"/>
                <a:ea typeface="Calibri" panose="020F0502020204030204" pitchFamily="34" charset="0"/>
                <a:cs typeface="Segoe UI" panose="020B0502040204020203" pitchFamily="34" charset="0"/>
              </a:rPr>
              <a:t>Discuter les apprentissages</a:t>
            </a:r>
          </a:p>
          <a:p>
            <a:pPr marL="742950" lvl="1" indent="-285750" algn="just">
              <a:buClr>
                <a:srgbClr val="FFC600"/>
              </a:buClr>
              <a:buFont typeface="Courier New" panose="02070309020205020404" pitchFamily="49" charset="0"/>
              <a:buChar char="o"/>
              <a:tabLst>
                <a:tab pos="914400" algn="l"/>
              </a:tabLst>
            </a:pPr>
            <a:r>
              <a:rPr lang="fr-FR" dirty="0">
                <a:latin typeface="Segoe UI" panose="020B0502040204020203" pitchFamily="34" charset="0"/>
                <a:ea typeface="Calibri" panose="020F0502020204030204" pitchFamily="34" charset="0"/>
                <a:cs typeface="Segoe UI" panose="020B0502040204020203" pitchFamily="34" charset="0"/>
              </a:rPr>
              <a:t>Construire collectivement des stratégies</a:t>
            </a:r>
          </a:p>
          <a:p>
            <a:pPr marL="742950" lvl="1" indent="-285750" algn="just">
              <a:buFont typeface="Arial" panose="020B0604020202020204" pitchFamily="34" charset="0"/>
              <a:buChar char="•"/>
              <a:tabLst>
                <a:tab pos="914400" algn="l"/>
              </a:tabLst>
            </a:pPr>
            <a:endParaRPr lang="fr-FR"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gn="just">
              <a:buFont typeface="Arial" panose="020B0604020202020204" pitchFamily="34" charset="0"/>
              <a:buChar char="•"/>
              <a:tabLst>
                <a:tab pos="914400" algn="l"/>
              </a:tabLst>
            </a:pPr>
            <a:endParaRPr lang="fr-FR" dirty="0">
              <a:effectLst/>
              <a:latin typeface="Segoe UI" panose="020B0502040204020203" pitchFamily="34" charset="0"/>
              <a:ea typeface="Calibri" panose="020F0502020204030204" pitchFamily="34" charset="0"/>
              <a:cs typeface="Segoe UI" panose="020B0502040204020203" pitchFamily="34" charset="0"/>
            </a:endParaRPr>
          </a:p>
          <a:p>
            <a:pPr lvl="0" algn="just"/>
            <a:r>
              <a:rPr lang="fr-FR" sz="2000" b="1" i="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Renforcer la connaissance des spécificités de la valeur créée par les associations</a:t>
            </a:r>
            <a:endParaRPr lang="fr-FR" sz="2400" i="1" dirty="0">
              <a:effectLst/>
              <a:latin typeface="Segoe UI" panose="020B0502040204020203" pitchFamily="34" charset="0"/>
              <a:ea typeface="Calibri" panose="020F0502020204030204" pitchFamily="34" charset="0"/>
              <a:cs typeface="Segoe UI" panose="020B0502040204020203" pitchFamily="34" charset="0"/>
            </a:endParaRPr>
          </a:p>
          <a:p>
            <a:pPr marL="742950" lvl="1" indent="-285750" algn="just">
              <a:buClr>
                <a:srgbClr val="FFC600"/>
              </a:buClr>
              <a:buFont typeface="Courier New" panose="02070309020205020404" pitchFamily="49" charset="0"/>
              <a:buChar char="o"/>
              <a:tabLst>
                <a:tab pos="914400" algn="l"/>
              </a:tabLst>
            </a:pPr>
            <a:r>
              <a:rPr lang="fr-FR" dirty="0">
                <a:latin typeface="Segoe UI" panose="020B0502040204020203" pitchFamily="34" charset="0"/>
                <a:ea typeface="Calibri" panose="020F0502020204030204" pitchFamily="34" charset="0"/>
                <a:cs typeface="Segoe UI" panose="020B0502040204020203" pitchFamily="34" charset="0"/>
              </a:rPr>
              <a:t>Entre Etat et marché : analyser la spécificité de la valeur créée par les associations</a:t>
            </a:r>
          </a:p>
          <a:p>
            <a:pPr marL="742950" lvl="1" indent="-285750" algn="just">
              <a:buClr>
                <a:srgbClr val="FFC600"/>
              </a:buClr>
              <a:buFont typeface="Courier New" panose="02070309020205020404" pitchFamily="49" charset="0"/>
              <a:buChar char="o"/>
              <a:tabLst>
                <a:tab pos="914400" algn="l"/>
              </a:tabLst>
            </a:pPr>
            <a:r>
              <a:rPr lang="fr-FR" dirty="0">
                <a:latin typeface="Segoe UI" panose="020B0502040204020203" pitchFamily="34" charset="0"/>
                <a:ea typeface="Calibri" panose="020F0502020204030204" pitchFamily="34" charset="0"/>
                <a:cs typeface="Segoe UI" panose="020B0502040204020203" pitchFamily="34" charset="0"/>
              </a:rPr>
              <a:t>Mieux documenter la fonction socio-politique associative</a:t>
            </a:r>
          </a:p>
          <a:p>
            <a:pPr marL="742950" lvl="1" indent="-285750" algn="just">
              <a:buClr>
                <a:srgbClr val="FFC600"/>
              </a:buClr>
              <a:buFont typeface="Courier New" panose="02070309020205020404" pitchFamily="49" charset="0"/>
              <a:buChar char="o"/>
              <a:tabLst>
                <a:tab pos="914400" algn="l"/>
              </a:tabLst>
            </a:pPr>
            <a:r>
              <a:rPr lang="fr-FR" dirty="0">
                <a:latin typeface="Segoe UI" panose="020B0502040204020203" pitchFamily="34" charset="0"/>
                <a:ea typeface="Calibri" panose="020F0502020204030204" pitchFamily="34" charset="0"/>
                <a:cs typeface="Segoe UI" panose="020B0502040204020203" pitchFamily="34" charset="0"/>
              </a:rPr>
              <a:t>Valoriser la capacité d’innovation associative</a:t>
            </a:r>
          </a:p>
          <a:p>
            <a:pPr marL="742950" lvl="1" indent="-285750" algn="just">
              <a:buFont typeface="Arial" panose="020B0604020202020204" pitchFamily="34" charset="0"/>
              <a:buChar char="•"/>
              <a:tabLst>
                <a:tab pos="914400" algn="l"/>
              </a:tabLst>
            </a:pPr>
            <a:endParaRPr lang="fr-FR" dirty="0">
              <a:effectLst/>
              <a:latin typeface="Segoe UI" panose="020B0502040204020203" pitchFamily="34" charset="0"/>
              <a:ea typeface="Calibri" panose="020F0502020204030204" pitchFamily="34" charset="0"/>
              <a:cs typeface="Segoe UI" panose="020B0502040204020203" pitchFamily="34" charset="0"/>
            </a:endParaRPr>
          </a:p>
          <a:p>
            <a:pPr lvl="1" algn="just">
              <a:tabLst>
                <a:tab pos="914400" algn="l"/>
              </a:tabLst>
            </a:pPr>
            <a:endParaRPr lang="fr-FR" dirty="0">
              <a:latin typeface="Segoe UI" panose="020B0502040204020203" pitchFamily="34" charset="0"/>
              <a:ea typeface="Calibri" panose="020F0502020204030204" pitchFamily="34" charset="0"/>
              <a:cs typeface="Segoe UI" panose="020B0502040204020203" pitchFamily="34" charset="0"/>
            </a:endParaRPr>
          </a:p>
          <a:p>
            <a:pPr lvl="0" algn="just"/>
            <a:r>
              <a:rPr lang="fr-FR" sz="2000" b="1" i="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Renforcer l’outillage intellectuel et stratégique des associations pour un meilleur pilotage de leurs modèles socio-économiques et de leur valeur</a:t>
            </a:r>
          </a:p>
          <a:p>
            <a:pPr lvl="1" algn="just">
              <a:tabLst>
                <a:tab pos="914400" algn="l"/>
              </a:tabLst>
            </a:pPr>
            <a:endParaRPr lang="fr-FR"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4" name="Image 3">
            <a:extLst>
              <a:ext uri="{FF2B5EF4-FFF2-40B4-BE49-F238E27FC236}">
                <a16:creationId xmlns:a16="http://schemas.microsoft.com/office/drawing/2014/main" id="{09AB1A63-637C-315C-7044-25ECCAFF067C}"/>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0" y="1292525"/>
            <a:ext cx="714481" cy="618337"/>
          </a:xfrm>
          <a:prstGeom prst="rect">
            <a:avLst/>
          </a:prstGeom>
        </p:spPr>
      </p:pic>
      <p:pic>
        <p:nvPicPr>
          <p:cNvPr id="5" name="Image 4">
            <a:extLst>
              <a:ext uri="{FF2B5EF4-FFF2-40B4-BE49-F238E27FC236}">
                <a16:creationId xmlns:a16="http://schemas.microsoft.com/office/drawing/2014/main" id="{0F3220E8-0EBC-FCE8-732B-3A4491B7B8FD}"/>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0" y="3552086"/>
            <a:ext cx="714481" cy="618337"/>
          </a:xfrm>
          <a:prstGeom prst="rect">
            <a:avLst/>
          </a:prstGeom>
        </p:spPr>
      </p:pic>
      <p:pic>
        <p:nvPicPr>
          <p:cNvPr id="7" name="Image 6">
            <a:extLst>
              <a:ext uri="{FF2B5EF4-FFF2-40B4-BE49-F238E27FC236}">
                <a16:creationId xmlns:a16="http://schemas.microsoft.com/office/drawing/2014/main" id="{D9A58EBD-6324-A7D6-5321-76BD1FBB8A57}"/>
              </a:ext>
            </a:extLst>
          </p:cNvPr>
          <p:cNvPicPr>
            <a:picLocks noChangeAspect="1"/>
          </p:cNvPicPr>
          <p:nvPr/>
        </p:nvPicPr>
        <p:blipFill rotWithShape="1">
          <a:blip r:embed="rId3">
            <a:extLst>
              <a:ext uri="{28A0092B-C50C-407E-A947-70E740481C1C}">
                <a14:useLocalDpi xmlns:a14="http://schemas.microsoft.com/office/drawing/2010/main" val="0"/>
              </a:ext>
            </a:extLst>
          </a:blip>
          <a:srcRect l="21460" t="16579" r="28469" b="17507"/>
          <a:stretch/>
        </p:blipFill>
        <p:spPr>
          <a:xfrm>
            <a:off x="-1" y="5256306"/>
            <a:ext cx="714481" cy="618337"/>
          </a:xfrm>
          <a:prstGeom prst="rect">
            <a:avLst/>
          </a:prstGeom>
        </p:spPr>
      </p:pic>
    </p:spTree>
    <p:extLst>
      <p:ext uri="{BB962C8B-B14F-4D97-AF65-F5344CB8AC3E}">
        <p14:creationId xmlns:p14="http://schemas.microsoft.com/office/powerpoint/2010/main" val="21066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La co-responsabilité des équipes de recherche et des binômes porteurs de terrain d’expérimentation</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latin typeface="Segoe UI" panose="020B0502040204020203" pitchFamily="34" charset="0"/>
                <a:cs typeface="Segoe UI" panose="020B0502040204020203" pitchFamily="34" charset="0"/>
              </a:rPr>
              <a:t>7</a:t>
            </a:fld>
            <a:endParaRPr lang="fr-FR" dirty="0">
              <a:latin typeface="Segoe UI" panose="020B0502040204020203" pitchFamily="34" charset="0"/>
              <a:cs typeface="Segoe UI" panose="020B0502040204020203" pitchFamily="34" charset="0"/>
            </a:endParaRPr>
          </a:p>
        </p:txBody>
      </p:sp>
      <p:sp>
        <p:nvSpPr>
          <p:cNvPr id="7" name="Ellipse 6">
            <a:extLst>
              <a:ext uri="{FF2B5EF4-FFF2-40B4-BE49-F238E27FC236}">
                <a16:creationId xmlns:a16="http://schemas.microsoft.com/office/drawing/2014/main" id="{606E899E-76EB-67EE-B05B-9C0A086D5215}"/>
              </a:ext>
            </a:extLst>
          </p:cNvPr>
          <p:cNvSpPr/>
          <p:nvPr/>
        </p:nvSpPr>
        <p:spPr>
          <a:xfrm>
            <a:off x="4527262" y="1202989"/>
            <a:ext cx="5789046" cy="5655011"/>
          </a:xfrm>
          <a:prstGeom prst="ellipse">
            <a:avLst/>
          </a:prstGeom>
          <a:noFill/>
          <a:ln w="38100">
            <a:solidFill>
              <a:srgbClr val="FFC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Segoe UI" panose="020B0502040204020203" pitchFamily="34" charset="0"/>
              <a:cs typeface="Segoe UI" panose="020B0502040204020203" pitchFamily="34" charset="0"/>
            </a:endParaRPr>
          </a:p>
        </p:txBody>
      </p:sp>
      <p:sp>
        <p:nvSpPr>
          <p:cNvPr id="9" name="Ellipse 8">
            <a:extLst>
              <a:ext uri="{FF2B5EF4-FFF2-40B4-BE49-F238E27FC236}">
                <a16:creationId xmlns:a16="http://schemas.microsoft.com/office/drawing/2014/main" id="{25A4DEB6-D94A-D59F-3C64-0CFC01F56656}"/>
              </a:ext>
            </a:extLst>
          </p:cNvPr>
          <p:cNvSpPr/>
          <p:nvPr/>
        </p:nvSpPr>
        <p:spPr>
          <a:xfrm>
            <a:off x="1729190" y="1202989"/>
            <a:ext cx="5789046" cy="5655011"/>
          </a:xfrm>
          <a:prstGeom prst="ellipse">
            <a:avLst/>
          </a:prstGeom>
          <a:noFill/>
          <a:ln w="3810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12" name="ZoneTexte 11">
            <a:extLst>
              <a:ext uri="{FF2B5EF4-FFF2-40B4-BE49-F238E27FC236}">
                <a16:creationId xmlns:a16="http://schemas.microsoft.com/office/drawing/2014/main" id="{E9A39917-5A6A-0C35-ACFA-008DB8714887}"/>
              </a:ext>
            </a:extLst>
          </p:cNvPr>
          <p:cNvSpPr txBox="1"/>
          <p:nvPr/>
        </p:nvSpPr>
        <p:spPr>
          <a:xfrm>
            <a:off x="133280" y="1763712"/>
            <a:ext cx="2375779" cy="369332"/>
          </a:xfrm>
          <a:prstGeom prst="rect">
            <a:avLst/>
          </a:prstGeom>
          <a:noFill/>
        </p:spPr>
        <p:txBody>
          <a:bodyPr wrap="none" rtlCol="0">
            <a:spAutoFit/>
          </a:bodyPr>
          <a:lstStyle/>
          <a:p>
            <a:r>
              <a:rPr lang="fr-FR" b="1" dirty="0">
                <a:solidFill>
                  <a:srgbClr val="009999"/>
                </a:solidFill>
                <a:latin typeface="Segoe UI" panose="020B0502040204020203" pitchFamily="34" charset="0"/>
                <a:cs typeface="Segoe UI" panose="020B0502040204020203" pitchFamily="34" charset="0"/>
              </a:rPr>
              <a:t>Equipe de recherche</a:t>
            </a:r>
          </a:p>
        </p:txBody>
      </p:sp>
      <p:sp>
        <p:nvSpPr>
          <p:cNvPr id="13" name="ZoneTexte 12">
            <a:extLst>
              <a:ext uri="{FF2B5EF4-FFF2-40B4-BE49-F238E27FC236}">
                <a16:creationId xmlns:a16="http://schemas.microsoft.com/office/drawing/2014/main" id="{FE59199D-4183-1AF1-39E8-15B5A3CD985E}"/>
              </a:ext>
            </a:extLst>
          </p:cNvPr>
          <p:cNvSpPr txBox="1"/>
          <p:nvPr/>
        </p:nvSpPr>
        <p:spPr>
          <a:xfrm>
            <a:off x="9847858" y="1934309"/>
            <a:ext cx="2210862" cy="369332"/>
          </a:xfrm>
          <a:prstGeom prst="rect">
            <a:avLst/>
          </a:prstGeom>
          <a:noFill/>
        </p:spPr>
        <p:txBody>
          <a:bodyPr wrap="none" rtlCol="0">
            <a:spAutoFit/>
          </a:bodyPr>
          <a:lstStyle/>
          <a:p>
            <a:r>
              <a:rPr lang="fr-FR" b="1" dirty="0">
                <a:solidFill>
                  <a:srgbClr val="FFC600"/>
                </a:solidFill>
                <a:latin typeface="Segoe UI" panose="020B0502040204020203" pitchFamily="34" charset="0"/>
                <a:cs typeface="Segoe UI" panose="020B0502040204020203" pitchFamily="34" charset="0"/>
              </a:rPr>
              <a:t>Binôme (</a:t>
            </a:r>
            <a:r>
              <a:rPr lang="fr-FR" b="1" dirty="0" err="1">
                <a:solidFill>
                  <a:srgbClr val="FFC600"/>
                </a:solidFill>
                <a:latin typeface="Segoe UI" panose="020B0502040204020203" pitchFamily="34" charset="0"/>
                <a:cs typeface="Segoe UI" panose="020B0502040204020203" pitchFamily="34" charset="0"/>
              </a:rPr>
              <a:t>Asso+fin</a:t>
            </a:r>
            <a:r>
              <a:rPr lang="fr-FR" b="1" dirty="0">
                <a:solidFill>
                  <a:srgbClr val="FFC600"/>
                </a:solidFill>
                <a:latin typeface="Segoe UI" panose="020B0502040204020203" pitchFamily="34" charset="0"/>
                <a:cs typeface="Segoe UI" panose="020B0502040204020203" pitchFamily="34" charset="0"/>
              </a:rPr>
              <a:t>)</a:t>
            </a:r>
          </a:p>
        </p:txBody>
      </p:sp>
      <p:sp>
        <p:nvSpPr>
          <p:cNvPr id="14" name="ZoneTexte 13">
            <a:extLst>
              <a:ext uri="{FF2B5EF4-FFF2-40B4-BE49-F238E27FC236}">
                <a16:creationId xmlns:a16="http://schemas.microsoft.com/office/drawing/2014/main" id="{15E841E2-E407-51AD-92F0-1D479D1E0A7F}"/>
              </a:ext>
            </a:extLst>
          </p:cNvPr>
          <p:cNvSpPr txBox="1"/>
          <p:nvPr/>
        </p:nvSpPr>
        <p:spPr>
          <a:xfrm>
            <a:off x="2390495" y="1799522"/>
            <a:ext cx="2801817" cy="954107"/>
          </a:xfrm>
          <a:prstGeom prst="rect">
            <a:avLst/>
          </a:prstGeom>
          <a:noFill/>
        </p:spPr>
        <p:txBody>
          <a:bodyPr wrap="square" rtlCol="0">
            <a:spAutoFit/>
          </a:bodyPr>
          <a:lstStyle/>
          <a:p>
            <a:pPr algn="ct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Elaborer, expérimenter et modéliser des modalités d’évaluation méthodologiquement robustes</a:t>
            </a:r>
            <a:endParaRPr lang="fr-FR" sz="1400" dirty="0">
              <a:solidFill>
                <a:srgbClr val="009999"/>
              </a:solidFill>
              <a:latin typeface="Segoe UI" panose="020B0502040204020203" pitchFamily="34" charset="0"/>
              <a:cs typeface="Segoe UI" panose="020B0502040204020203" pitchFamily="34" charset="0"/>
            </a:endParaRPr>
          </a:p>
        </p:txBody>
      </p:sp>
      <p:sp>
        <p:nvSpPr>
          <p:cNvPr id="15" name="ZoneTexte 14">
            <a:extLst>
              <a:ext uri="{FF2B5EF4-FFF2-40B4-BE49-F238E27FC236}">
                <a16:creationId xmlns:a16="http://schemas.microsoft.com/office/drawing/2014/main" id="{05D2887E-2694-49FB-CC0E-291184F5330B}"/>
              </a:ext>
            </a:extLst>
          </p:cNvPr>
          <p:cNvSpPr txBox="1"/>
          <p:nvPr/>
        </p:nvSpPr>
        <p:spPr>
          <a:xfrm>
            <a:off x="1855234" y="2804511"/>
            <a:ext cx="2801817" cy="954107"/>
          </a:xfrm>
          <a:prstGeom prst="rect">
            <a:avLst/>
          </a:prstGeom>
          <a:noFill/>
        </p:spPr>
        <p:txBody>
          <a:bodyPr wrap="square" rtlCol="0">
            <a:spAutoFit/>
          </a:bodyPr>
          <a:lstStyle/>
          <a:p>
            <a:pPr algn="ct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Elaborer, expérimenter et modéliser des modalités de participation des parties prenantes</a:t>
            </a:r>
            <a:endParaRPr lang="fr-FR" sz="1400" dirty="0">
              <a:solidFill>
                <a:srgbClr val="009999"/>
              </a:solidFill>
              <a:latin typeface="Segoe UI" panose="020B0502040204020203" pitchFamily="34" charset="0"/>
              <a:cs typeface="Segoe UI" panose="020B0502040204020203" pitchFamily="34" charset="0"/>
            </a:endParaRPr>
          </a:p>
        </p:txBody>
      </p:sp>
      <p:sp>
        <p:nvSpPr>
          <p:cNvPr id="18" name="ZoneTexte 17">
            <a:extLst>
              <a:ext uri="{FF2B5EF4-FFF2-40B4-BE49-F238E27FC236}">
                <a16:creationId xmlns:a16="http://schemas.microsoft.com/office/drawing/2014/main" id="{34BF88B1-50B9-27DF-3FEF-1D7B6C107829}"/>
              </a:ext>
            </a:extLst>
          </p:cNvPr>
          <p:cNvSpPr txBox="1"/>
          <p:nvPr/>
        </p:nvSpPr>
        <p:spPr>
          <a:xfrm>
            <a:off x="2505664" y="3946532"/>
            <a:ext cx="2801817" cy="523220"/>
          </a:xfrm>
          <a:prstGeom prst="rect">
            <a:avLst/>
          </a:prstGeom>
          <a:noFill/>
        </p:spPr>
        <p:txBody>
          <a:bodyPr wrap="square" rtlCol="0">
            <a:spAutoFit/>
          </a:bodyPr>
          <a:lstStyle/>
          <a:p>
            <a:pPr algn="ct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Capitaliser chemin-faisant </a:t>
            </a:r>
            <a:r>
              <a:rPr lang="fr-FR" sz="1400"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sur les connaissances acquises</a:t>
            </a:r>
            <a:endParaRPr lang="fr-FR" sz="1400" dirty="0">
              <a:solidFill>
                <a:srgbClr val="009999"/>
              </a:solidFill>
              <a:latin typeface="Segoe UI" panose="020B0502040204020203" pitchFamily="34" charset="0"/>
              <a:cs typeface="Segoe UI" panose="020B0502040204020203" pitchFamily="34" charset="0"/>
            </a:endParaRPr>
          </a:p>
        </p:txBody>
      </p:sp>
      <p:sp>
        <p:nvSpPr>
          <p:cNvPr id="19" name="ZoneTexte 18">
            <a:extLst>
              <a:ext uri="{FF2B5EF4-FFF2-40B4-BE49-F238E27FC236}">
                <a16:creationId xmlns:a16="http://schemas.microsoft.com/office/drawing/2014/main" id="{C9B60174-8FB6-FF73-673D-C96408B3EA96}"/>
              </a:ext>
            </a:extLst>
          </p:cNvPr>
          <p:cNvSpPr txBox="1"/>
          <p:nvPr/>
        </p:nvSpPr>
        <p:spPr>
          <a:xfrm>
            <a:off x="3202304" y="4586240"/>
            <a:ext cx="2801817" cy="738664"/>
          </a:xfrm>
          <a:prstGeom prst="rect">
            <a:avLst/>
          </a:prstGeom>
          <a:noFill/>
        </p:spPr>
        <p:txBody>
          <a:bodyPr wrap="square" rtlCol="0">
            <a:spAutoFit/>
          </a:bodyPr>
          <a:lstStyle/>
          <a:p>
            <a:pPr algn="ct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Assurer le transfert de connaissances aux acteurs de terrain</a:t>
            </a:r>
            <a:endParaRPr lang="fr-FR" sz="1400" dirty="0">
              <a:solidFill>
                <a:srgbClr val="009999"/>
              </a:solidFill>
              <a:latin typeface="Segoe UI" panose="020B0502040204020203" pitchFamily="34" charset="0"/>
              <a:cs typeface="Segoe UI" panose="020B0502040204020203" pitchFamily="34" charset="0"/>
            </a:endParaRPr>
          </a:p>
        </p:txBody>
      </p:sp>
      <p:sp>
        <p:nvSpPr>
          <p:cNvPr id="20" name="ZoneTexte 19">
            <a:extLst>
              <a:ext uri="{FF2B5EF4-FFF2-40B4-BE49-F238E27FC236}">
                <a16:creationId xmlns:a16="http://schemas.microsoft.com/office/drawing/2014/main" id="{D368DB99-B3AB-B816-BDFA-39133DE6A586}"/>
              </a:ext>
            </a:extLst>
          </p:cNvPr>
          <p:cNvSpPr txBox="1"/>
          <p:nvPr/>
        </p:nvSpPr>
        <p:spPr>
          <a:xfrm>
            <a:off x="4730205" y="5341397"/>
            <a:ext cx="2663823" cy="738664"/>
          </a:xfrm>
          <a:prstGeom prst="rect">
            <a:avLst/>
          </a:prstGeom>
          <a:noFill/>
        </p:spPr>
        <p:txBody>
          <a:bodyPr wrap="square" rtlCol="0">
            <a:spAutoFit/>
          </a:bodyPr>
          <a:lstStyle/>
          <a:p>
            <a:pPr algn="ct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v</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a</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l</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u</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r </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l</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s</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 b</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é</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n</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é</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f</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i</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c</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 </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d</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s </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p</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r</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o</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c</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s</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u</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 </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é</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v</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a</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l</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u</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a</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t</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i</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f</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 e</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x</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p</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é</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r</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i</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m</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n</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t</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é</a:t>
            </a:r>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s</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 </a:t>
            </a:r>
            <a:endParaRPr lang="fr-FR" sz="1400" dirty="0">
              <a:solidFill>
                <a:srgbClr val="FFC000"/>
              </a:solidFill>
              <a:latin typeface="Segoe UI" panose="020B0502040204020203" pitchFamily="34" charset="0"/>
              <a:cs typeface="Segoe UI" panose="020B0502040204020203" pitchFamily="34" charset="0"/>
            </a:endParaRPr>
          </a:p>
        </p:txBody>
      </p:sp>
      <p:sp>
        <p:nvSpPr>
          <p:cNvPr id="21" name="ZoneTexte 20">
            <a:extLst>
              <a:ext uri="{FF2B5EF4-FFF2-40B4-BE49-F238E27FC236}">
                <a16:creationId xmlns:a16="http://schemas.microsoft.com/office/drawing/2014/main" id="{35C8DABA-4343-11C1-36DF-A9D9E82904CD}"/>
              </a:ext>
            </a:extLst>
          </p:cNvPr>
          <p:cNvSpPr txBox="1"/>
          <p:nvPr/>
        </p:nvSpPr>
        <p:spPr>
          <a:xfrm>
            <a:off x="3586057" y="6210067"/>
            <a:ext cx="2663823" cy="523220"/>
          </a:xfrm>
          <a:prstGeom prst="rect">
            <a:avLst/>
          </a:prstGeom>
          <a:noFill/>
        </p:spPr>
        <p:txBody>
          <a:bodyPr wrap="square" rtlCol="0">
            <a:spAutoFit/>
          </a:bodyPr>
          <a:lstStyle/>
          <a:p>
            <a:r>
              <a:rPr lang="fr-FR" sz="14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Produire des éléments de restitution</a:t>
            </a:r>
            <a:endParaRPr lang="fr-FR" sz="1400" dirty="0">
              <a:solidFill>
                <a:srgbClr val="009999"/>
              </a:solidFill>
              <a:latin typeface="Segoe UI" panose="020B0502040204020203" pitchFamily="34" charset="0"/>
              <a:cs typeface="Segoe UI" panose="020B0502040204020203" pitchFamily="34" charset="0"/>
            </a:endParaRPr>
          </a:p>
        </p:txBody>
      </p:sp>
      <p:sp>
        <p:nvSpPr>
          <p:cNvPr id="22" name="ZoneTexte 21">
            <a:extLst>
              <a:ext uri="{FF2B5EF4-FFF2-40B4-BE49-F238E27FC236}">
                <a16:creationId xmlns:a16="http://schemas.microsoft.com/office/drawing/2014/main" id="{97FBDA15-F59A-B0E5-1430-FE4277F56675}"/>
              </a:ext>
            </a:extLst>
          </p:cNvPr>
          <p:cNvSpPr txBox="1"/>
          <p:nvPr/>
        </p:nvSpPr>
        <p:spPr>
          <a:xfrm>
            <a:off x="3524036" y="2586167"/>
            <a:ext cx="297927" cy="369332"/>
          </a:xfrm>
          <a:prstGeom prst="rect">
            <a:avLst/>
          </a:prstGeom>
          <a:noFill/>
        </p:spPr>
        <p:txBody>
          <a:bodyPr wrap="square" rtlCol="0">
            <a:spAutoFit/>
          </a:bodyPr>
          <a:lstStyle/>
          <a:p>
            <a:r>
              <a:rPr lang="fr-FR" b="1" dirty="0">
                <a:solidFill>
                  <a:srgbClr val="009999"/>
                </a:solidFill>
                <a:latin typeface="Segoe UI" panose="020B0502040204020203" pitchFamily="34" charset="0"/>
                <a:cs typeface="Segoe UI" panose="020B0502040204020203" pitchFamily="34" charset="0"/>
              </a:rPr>
              <a:t>+</a:t>
            </a:r>
          </a:p>
        </p:txBody>
      </p:sp>
      <p:sp>
        <p:nvSpPr>
          <p:cNvPr id="24" name="ZoneTexte 23">
            <a:extLst>
              <a:ext uri="{FF2B5EF4-FFF2-40B4-BE49-F238E27FC236}">
                <a16:creationId xmlns:a16="http://schemas.microsoft.com/office/drawing/2014/main" id="{B5C8BD74-6C2A-7BC5-EA3C-DB5CF9F203D5}"/>
              </a:ext>
            </a:extLst>
          </p:cNvPr>
          <p:cNvSpPr txBox="1"/>
          <p:nvPr/>
        </p:nvSpPr>
        <p:spPr>
          <a:xfrm>
            <a:off x="7131825" y="2458990"/>
            <a:ext cx="2801818" cy="738664"/>
          </a:xfrm>
          <a:prstGeom prst="rect">
            <a:avLst/>
          </a:prstGeom>
          <a:noFill/>
        </p:spPr>
        <p:txBody>
          <a:bodyPr wrap="square" rtlCol="0">
            <a:spAutoFit/>
          </a:bodyPr>
          <a:lstStyle/>
          <a:p>
            <a:pPr algn="ctr"/>
            <a:r>
              <a:rPr lang="fr-FR" sz="1400" b="1" dirty="0">
                <a:solidFill>
                  <a:srgbClr val="FFC000"/>
                </a:solidFill>
                <a:latin typeface="Segoe UI" panose="020B0502040204020203" pitchFamily="34" charset="0"/>
                <a:ea typeface="Calibri" panose="020F0502020204030204" pitchFamily="34" charset="0"/>
                <a:cs typeface="Segoe UI" panose="020B0502040204020203" pitchFamily="34" charset="0"/>
              </a:rPr>
              <a:t>E</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xpérimenter les processus évaluatifs et contribuer à leur ajustement pas à pas</a:t>
            </a:r>
            <a:endParaRPr lang="fr-FR" sz="1400" dirty="0">
              <a:solidFill>
                <a:srgbClr val="FFC000"/>
              </a:solidFill>
              <a:latin typeface="Segoe UI" panose="020B0502040204020203" pitchFamily="34" charset="0"/>
              <a:cs typeface="Segoe UI" panose="020B0502040204020203" pitchFamily="34" charset="0"/>
            </a:endParaRPr>
          </a:p>
        </p:txBody>
      </p:sp>
      <p:sp>
        <p:nvSpPr>
          <p:cNvPr id="25" name="ZoneTexte 24">
            <a:extLst>
              <a:ext uri="{FF2B5EF4-FFF2-40B4-BE49-F238E27FC236}">
                <a16:creationId xmlns:a16="http://schemas.microsoft.com/office/drawing/2014/main" id="{33EB8188-D829-3676-1CA7-5959F3C7AA7B}"/>
              </a:ext>
            </a:extLst>
          </p:cNvPr>
          <p:cNvSpPr txBox="1"/>
          <p:nvPr/>
        </p:nvSpPr>
        <p:spPr>
          <a:xfrm>
            <a:off x="6927544" y="3731088"/>
            <a:ext cx="3262720" cy="738664"/>
          </a:xfrm>
          <a:prstGeom prst="rect">
            <a:avLst/>
          </a:prstGeom>
          <a:noFill/>
        </p:spPr>
        <p:txBody>
          <a:bodyPr wrap="square" rtlCol="0">
            <a:spAutoFit/>
          </a:bodyPr>
          <a:lstStyle/>
          <a:p>
            <a:pPr algn="ctr"/>
            <a:r>
              <a:rPr lang="fr-FR" sz="1400" b="1" dirty="0">
                <a:solidFill>
                  <a:srgbClr val="FFC000"/>
                </a:solidFill>
                <a:latin typeface="Segoe UI" panose="020B0502040204020203" pitchFamily="34" charset="0"/>
                <a:ea typeface="Calibri" panose="020F0502020204030204" pitchFamily="34" charset="0"/>
                <a:cs typeface="Segoe UI" panose="020B0502040204020203" pitchFamily="34" charset="0"/>
              </a:rPr>
              <a:t>O</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bserver et analyser les intérêts, opportunités, limites des processus évaluatifs</a:t>
            </a:r>
            <a:endParaRPr lang="fr-FR" sz="1400" dirty="0">
              <a:solidFill>
                <a:srgbClr val="FFC000"/>
              </a:solidFill>
              <a:latin typeface="Segoe UI" panose="020B0502040204020203" pitchFamily="34" charset="0"/>
              <a:cs typeface="Segoe UI" panose="020B0502040204020203" pitchFamily="34" charset="0"/>
            </a:endParaRPr>
          </a:p>
        </p:txBody>
      </p:sp>
      <p:sp>
        <p:nvSpPr>
          <p:cNvPr id="26" name="ZoneTexte 25">
            <a:extLst>
              <a:ext uri="{FF2B5EF4-FFF2-40B4-BE49-F238E27FC236}">
                <a16:creationId xmlns:a16="http://schemas.microsoft.com/office/drawing/2014/main" id="{5819CED4-62E5-8261-9BB7-CA6F47BA7374}"/>
              </a:ext>
            </a:extLst>
          </p:cNvPr>
          <p:cNvSpPr txBox="1"/>
          <p:nvPr/>
        </p:nvSpPr>
        <p:spPr>
          <a:xfrm>
            <a:off x="6778488" y="4617217"/>
            <a:ext cx="2771485" cy="523220"/>
          </a:xfrm>
          <a:prstGeom prst="rect">
            <a:avLst/>
          </a:prstGeom>
          <a:noFill/>
        </p:spPr>
        <p:txBody>
          <a:bodyPr wrap="square" rtlCol="0">
            <a:spAutoFit/>
          </a:bodyPr>
          <a:lstStyle/>
          <a:p>
            <a:pPr algn="ctr"/>
            <a:r>
              <a:rPr lang="fr-FR" sz="1400" b="1" dirty="0">
                <a:solidFill>
                  <a:srgbClr val="FFC000"/>
                </a:solidFill>
                <a:latin typeface="Segoe UI" panose="020B0502040204020203" pitchFamily="34" charset="0"/>
                <a:ea typeface="Calibri" panose="020F0502020204030204" pitchFamily="34" charset="0"/>
                <a:cs typeface="Segoe UI" panose="020B0502040204020203" pitchFamily="34" charset="0"/>
              </a:rPr>
              <a:t>I</a:t>
            </a:r>
            <a:r>
              <a:rPr lang="fr-FR" sz="1400" b="1" dirty="0">
                <a:solidFill>
                  <a:srgbClr val="FFC000"/>
                </a:solidFill>
                <a:effectLst/>
                <a:latin typeface="Segoe UI" panose="020B0502040204020203" pitchFamily="34" charset="0"/>
                <a:ea typeface="Calibri" panose="020F0502020204030204" pitchFamily="34" charset="0"/>
                <a:cs typeface="Segoe UI" panose="020B0502040204020203" pitchFamily="34" charset="0"/>
              </a:rPr>
              <a:t>dentifier les apprentissages réalisés chemin faisant </a:t>
            </a:r>
            <a:endParaRPr lang="fr-FR" sz="1400" dirty="0">
              <a:solidFill>
                <a:srgbClr val="FFC000"/>
              </a:solidFill>
              <a:latin typeface="Segoe UI" panose="020B0502040204020203" pitchFamily="34" charset="0"/>
              <a:cs typeface="Segoe UI" panose="020B0502040204020203" pitchFamily="34" charset="0"/>
            </a:endParaRPr>
          </a:p>
        </p:txBody>
      </p:sp>
      <mc:AlternateContent xmlns:mc="http://schemas.openxmlformats.org/markup-compatibility/2006" xmlns:p14="http://schemas.microsoft.com/office/powerpoint/2010/main">
        <mc:Choice Requires="p14">
          <p:contentPart p14:bwMode="auto" r:id="rId3">
            <p14:nvContentPartPr>
              <p14:cNvPr id="57" name="Encre 56">
                <a:extLst>
                  <a:ext uri="{FF2B5EF4-FFF2-40B4-BE49-F238E27FC236}">
                    <a16:creationId xmlns:a16="http://schemas.microsoft.com/office/drawing/2014/main" id="{F0DDB986-E062-BB8D-E7E9-0FB46467D9DB}"/>
                  </a:ext>
                </a:extLst>
              </p14:cNvPr>
              <p14:cNvContentPartPr/>
              <p14:nvPr/>
            </p14:nvContentPartPr>
            <p14:xfrm>
              <a:off x="5804714" y="3711055"/>
              <a:ext cx="360" cy="360"/>
            </p14:xfrm>
          </p:contentPart>
        </mc:Choice>
        <mc:Fallback xmlns="">
          <p:pic>
            <p:nvPicPr>
              <p:cNvPr id="57" name="Encre 56">
                <a:extLst>
                  <a:ext uri="{FF2B5EF4-FFF2-40B4-BE49-F238E27FC236}">
                    <a16:creationId xmlns:a16="http://schemas.microsoft.com/office/drawing/2014/main" id="{F0DDB986-E062-BB8D-E7E9-0FB46467D9DB}"/>
                  </a:ext>
                </a:extLst>
              </p:cNvPr>
              <p:cNvPicPr/>
              <p:nvPr/>
            </p:nvPicPr>
            <p:blipFill>
              <a:blip r:embed="rId4"/>
              <a:stretch>
                <a:fillRect/>
              </a:stretch>
            </p:blipFill>
            <p:spPr>
              <a:xfrm>
                <a:off x="5789594" y="3695575"/>
                <a:ext cx="30960" cy="30960"/>
              </a:xfrm>
              <a:prstGeom prst="rect">
                <a:avLst/>
              </a:prstGeom>
            </p:spPr>
          </p:pic>
        </mc:Fallback>
      </mc:AlternateContent>
      <p:cxnSp>
        <p:nvCxnSpPr>
          <p:cNvPr id="85" name="Connecteur droit 84">
            <a:extLst>
              <a:ext uri="{FF2B5EF4-FFF2-40B4-BE49-F238E27FC236}">
                <a16:creationId xmlns:a16="http://schemas.microsoft.com/office/drawing/2014/main" id="{836B6850-9B7F-9684-59A3-41AF314E80A8}"/>
              </a:ext>
            </a:extLst>
          </p:cNvPr>
          <p:cNvCxnSpPr>
            <a:cxnSpLocks/>
            <a:stCxn id="7" idx="1"/>
          </p:cNvCxnSpPr>
          <p:nvPr/>
        </p:nvCxnSpPr>
        <p:spPr>
          <a:xfrm>
            <a:off x="5375048" y="2031146"/>
            <a:ext cx="1752168" cy="62193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445D2432-EFF4-5A6D-9EE1-75D0E5AE2EDB}"/>
              </a:ext>
            </a:extLst>
          </p:cNvPr>
          <p:cNvCxnSpPr>
            <a:cxnSpLocks/>
          </p:cNvCxnSpPr>
          <p:nvPr/>
        </p:nvCxnSpPr>
        <p:spPr>
          <a:xfrm>
            <a:off x="5118089" y="2357966"/>
            <a:ext cx="2210990" cy="78897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6EBD4DF0-AD74-BDEF-E5BD-1FE28D1F29B4}"/>
              </a:ext>
            </a:extLst>
          </p:cNvPr>
          <p:cNvCxnSpPr>
            <a:cxnSpLocks/>
          </p:cNvCxnSpPr>
          <p:nvPr/>
        </p:nvCxnSpPr>
        <p:spPr>
          <a:xfrm>
            <a:off x="4884326" y="2673805"/>
            <a:ext cx="2570797" cy="920762"/>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70CF66B0-B792-0CB0-632D-7E43829739C0}"/>
              </a:ext>
            </a:extLst>
          </p:cNvPr>
          <p:cNvCxnSpPr>
            <a:cxnSpLocks/>
            <a:endCxn id="9" idx="7"/>
          </p:cNvCxnSpPr>
          <p:nvPr/>
        </p:nvCxnSpPr>
        <p:spPr>
          <a:xfrm>
            <a:off x="5751878" y="1733942"/>
            <a:ext cx="918572" cy="29720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368D237D-AB90-2AA6-69FD-A9C0DFA3394A}"/>
              </a:ext>
            </a:extLst>
          </p:cNvPr>
          <p:cNvCxnSpPr>
            <a:cxnSpLocks/>
          </p:cNvCxnSpPr>
          <p:nvPr/>
        </p:nvCxnSpPr>
        <p:spPr>
          <a:xfrm>
            <a:off x="4683804" y="3060859"/>
            <a:ext cx="2800302" cy="102809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2B7542AC-7B3B-AEA9-0693-FE04B93A84A4}"/>
              </a:ext>
            </a:extLst>
          </p:cNvPr>
          <p:cNvCxnSpPr>
            <a:cxnSpLocks/>
          </p:cNvCxnSpPr>
          <p:nvPr/>
        </p:nvCxnSpPr>
        <p:spPr>
          <a:xfrm>
            <a:off x="4564442" y="3462784"/>
            <a:ext cx="2913094" cy="1075403"/>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9A363C9D-ED72-69D1-78A4-0DF6D57DC362}"/>
              </a:ext>
            </a:extLst>
          </p:cNvPr>
          <p:cNvCxnSpPr>
            <a:cxnSpLocks/>
          </p:cNvCxnSpPr>
          <p:nvPr/>
        </p:nvCxnSpPr>
        <p:spPr>
          <a:xfrm>
            <a:off x="4528875" y="3861706"/>
            <a:ext cx="2865082" cy="1112407"/>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7881DA9A-E95A-CA89-2F94-BD2A8D377751}"/>
              </a:ext>
            </a:extLst>
          </p:cNvPr>
          <p:cNvCxnSpPr>
            <a:cxnSpLocks/>
          </p:cNvCxnSpPr>
          <p:nvPr/>
        </p:nvCxnSpPr>
        <p:spPr>
          <a:xfrm>
            <a:off x="4556703" y="4307923"/>
            <a:ext cx="2653103" cy="103347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5BEABC65-D5C0-2045-C73A-9BB5AC3BD5E8}"/>
              </a:ext>
            </a:extLst>
          </p:cNvPr>
          <p:cNvCxnSpPr>
            <a:cxnSpLocks/>
          </p:cNvCxnSpPr>
          <p:nvPr/>
        </p:nvCxnSpPr>
        <p:spPr>
          <a:xfrm>
            <a:off x="4603212" y="4747223"/>
            <a:ext cx="2367230" cy="92064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923C8EB3-D447-00FB-4F03-873F9CCBAD12}"/>
              </a:ext>
            </a:extLst>
          </p:cNvPr>
          <p:cNvCxnSpPr>
            <a:cxnSpLocks/>
          </p:cNvCxnSpPr>
          <p:nvPr/>
        </p:nvCxnSpPr>
        <p:spPr>
          <a:xfrm>
            <a:off x="4714915" y="5183149"/>
            <a:ext cx="2036986" cy="79056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5DF9E986-7945-F487-8114-862BECC42A73}"/>
              </a:ext>
            </a:extLst>
          </p:cNvPr>
          <p:cNvCxnSpPr>
            <a:cxnSpLocks/>
          </p:cNvCxnSpPr>
          <p:nvPr/>
        </p:nvCxnSpPr>
        <p:spPr>
          <a:xfrm>
            <a:off x="5091499" y="5742260"/>
            <a:ext cx="1303159" cy="496049"/>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66F6F507-36A9-4A49-B4C9-F33C4029BDDE}"/>
              </a:ext>
            </a:extLst>
          </p:cNvPr>
          <p:cNvSpPr txBox="1"/>
          <p:nvPr/>
        </p:nvSpPr>
        <p:spPr>
          <a:xfrm>
            <a:off x="4603596" y="2940729"/>
            <a:ext cx="2944576" cy="1477328"/>
          </a:xfrm>
          <a:prstGeom prst="rect">
            <a:avLst/>
          </a:prstGeom>
          <a:noFill/>
        </p:spPr>
        <p:txBody>
          <a:bodyPr wrap="square" rtlCol="0">
            <a:spAutoFit/>
          </a:bodyPr>
          <a:lstStyle/>
          <a:p>
            <a:pPr algn="ctr"/>
            <a:r>
              <a:rPr lang="fr-FR" b="1" dirty="0">
                <a:solidFill>
                  <a:srgbClr val="0C639D"/>
                </a:solidFill>
                <a:latin typeface="Segoe UI" panose="020B0502040204020203" pitchFamily="34" charset="0"/>
                <a:cs typeface="Segoe UI" panose="020B0502040204020203" pitchFamily="34" charset="0"/>
              </a:rPr>
              <a:t>Expérimentation :</a:t>
            </a:r>
            <a:r>
              <a:rPr lang="fr-FR" dirty="0">
                <a:solidFill>
                  <a:srgbClr val="0C639D"/>
                </a:solidFill>
                <a:latin typeface="Segoe UI" panose="020B0502040204020203" pitchFamily="34" charset="0"/>
                <a:cs typeface="Segoe UI" panose="020B0502040204020203" pitchFamily="34" charset="0"/>
              </a:rPr>
              <a:t> </a:t>
            </a:r>
          </a:p>
          <a:p>
            <a:pPr algn="ctr"/>
            <a:r>
              <a:rPr lang="fr-FR" dirty="0">
                <a:solidFill>
                  <a:srgbClr val="0C639D"/>
                </a:solidFill>
                <a:latin typeface="Segoe UI" panose="020B0502040204020203" pitchFamily="34" charset="0"/>
                <a:cs typeface="Segoe UI" panose="020B0502040204020203" pitchFamily="34" charset="0"/>
              </a:rPr>
              <a:t>Action(s) menée(s) </a:t>
            </a:r>
          </a:p>
          <a:p>
            <a:pPr algn="ctr"/>
            <a:r>
              <a:rPr lang="fr-FR" dirty="0">
                <a:solidFill>
                  <a:srgbClr val="0C639D"/>
                </a:solidFill>
                <a:latin typeface="Segoe UI" panose="020B0502040204020203" pitchFamily="34" charset="0"/>
                <a:cs typeface="Segoe UI" panose="020B0502040204020203" pitchFamily="34" charset="0"/>
              </a:rPr>
              <a:t>par l’association faisant l’objet de l’évaluation coconstruite</a:t>
            </a:r>
          </a:p>
        </p:txBody>
      </p:sp>
    </p:spTree>
    <p:extLst>
      <p:ext uri="{BB962C8B-B14F-4D97-AF65-F5344CB8AC3E}">
        <p14:creationId xmlns:p14="http://schemas.microsoft.com/office/powerpoint/2010/main" val="3471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p:bldP spid="13" grpId="0"/>
      <p:bldP spid="14" grpId="0"/>
      <p:bldP spid="15" grpId="0"/>
      <p:bldP spid="18" grpId="0"/>
      <p:bldP spid="19" grpId="0"/>
      <p:bldP spid="20" grpId="0"/>
      <p:bldP spid="21" grpId="0"/>
      <p:bldP spid="22" grpId="0"/>
      <p:bldP spid="24" grpId="0"/>
      <p:bldP spid="25" grpId="0"/>
      <p:bldP spid="2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sz="2400"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5 objectifs opérationnels </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8</a:t>
            </a:fld>
            <a:endParaRPr lang="fr-FR" dirty="0"/>
          </a:p>
        </p:txBody>
      </p:sp>
      <p:graphicFrame>
        <p:nvGraphicFramePr>
          <p:cNvPr id="10" name="Diagramme 9">
            <a:extLst>
              <a:ext uri="{FF2B5EF4-FFF2-40B4-BE49-F238E27FC236}">
                <a16:creationId xmlns:a16="http://schemas.microsoft.com/office/drawing/2014/main" id="{1B9DBD2C-68A7-A5E3-B966-FB8C1605E812}"/>
              </a:ext>
            </a:extLst>
          </p:cNvPr>
          <p:cNvGraphicFramePr/>
          <p:nvPr/>
        </p:nvGraphicFramePr>
        <p:xfrm>
          <a:off x="1477108" y="1302808"/>
          <a:ext cx="100583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9AB52461-5785-79C3-CCB1-9AC6859C9414}"/>
              </a:ext>
            </a:extLst>
          </p:cNvPr>
          <p:cNvPicPr>
            <a:picLocks noChangeAspect="1"/>
          </p:cNvPicPr>
          <p:nvPr/>
        </p:nvPicPr>
        <p:blipFill rotWithShape="1">
          <a:blip r:embed="rId8">
            <a:extLst>
              <a:ext uri="{28A0092B-C50C-407E-A947-70E740481C1C}">
                <a14:useLocalDpi xmlns:a14="http://schemas.microsoft.com/office/drawing/2010/main" val="0"/>
              </a:ext>
            </a:extLst>
          </a:blip>
          <a:srcRect l="21460" t="16579" r="28469" b="17507"/>
          <a:stretch/>
        </p:blipFill>
        <p:spPr>
          <a:xfrm>
            <a:off x="1698114" y="1741648"/>
            <a:ext cx="533400" cy="461623"/>
          </a:xfrm>
          <a:prstGeom prst="rect">
            <a:avLst/>
          </a:prstGeom>
        </p:spPr>
      </p:pic>
      <p:pic>
        <p:nvPicPr>
          <p:cNvPr id="12" name="Image 11">
            <a:extLst>
              <a:ext uri="{FF2B5EF4-FFF2-40B4-BE49-F238E27FC236}">
                <a16:creationId xmlns:a16="http://schemas.microsoft.com/office/drawing/2014/main" id="{42BFF758-A886-1281-A8C7-39FE91F54858}"/>
              </a:ext>
            </a:extLst>
          </p:cNvPr>
          <p:cNvPicPr>
            <a:picLocks noChangeAspect="1"/>
          </p:cNvPicPr>
          <p:nvPr/>
        </p:nvPicPr>
        <p:blipFill rotWithShape="1">
          <a:blip r:embed="rId8">
            <a:extLst>
              <a:ext uri="{28A0092B-C50C-407E-A947-70E740481C1C}">
                <a14:useLocalDpi xmlns:a14="http://schemas.microsoft.com/office/drawing/2010/main" val="0"/>
              </a:ext>
            </a:extLst>
          </a:blip>
          <a:srcRect l="21460" t="16579" r="28469" b="17507"/>
          <a:stretch/>
        </p:blipFill>
        <p:spPr>
          <a:xfrm>
            <a:off x="2231514" y="2753805"/>
            <a:ext cx="533400" cy="461623"/>
          </a:xfrm>
          <a:prstGeom prst="rect">
            <a:avLst/>
          </a:prstGeom>
        </p:spPr>
      </p:pic>
      <p:pic>
        <p:nvPicPr>
          <p:cNvPr id="13" name="Image 12">
            <a:extLst>
              <a:ext uri="{FF2B5EF4-FFF2-40B4-BE49-F238E27FC236}">
                <a16:creationId xmlns:a16="http://schemas.microsoft.com/office/drawing/2014/main" id="{58FF1286-F012-D317-5DD0-BB8C934C5A44}"/>
              </a:ext>
            </a:extLst>
          </p:cNvPr>
          <p:cNvPicPr>
            <a:picLocks noChangeAspect="1"/>
          </p:cNvPicPr>
          <p:nvPr/>
        </p:nvPicPr>
        <p:blipFill rotWithShape="1">
          <a:blip r:embed="rId8">
            <a:extLst>
              <a:ext uri="{28A0092B-C50C-407E-A947-70E740481C1C}">
                <a14:useLocalDpi xmlns:a14="http://schemas.microsoft.com/office/drawing/2010/main" val="0"/>
              </a:ext>
            </a:extLst>
          </a:blip>
          <a:srcRect l="21460" t="16579" r="28469" b="17507"/>
          <a:stretch/>
        </p:blipFill>
        <p:spPr>
          <a:xfrm>
            <a:off x="2378052" y="3765962"/>
            <a:ext cx="533400" cy="461623"/>
          </a:xfrm>
          <a:prstGeom prst="rect">
            <a:avLst/>
          </a:prstGeom>
        </p:spPr>
      </p:pic>
      <p:pic>
        <p:nvPicPr>
          <p:cNvPr id="14" name="Image 13">
            <a:extLst>
              <a:ext uri="{FF2B5EF4-FFF2-40B4-BE49-F238E27FC236}">
                <a16:creationId xmlns:a16="http://schemas.microsoft.com/office/drawing/2014/main" id="{544477B0-BCCC-B416-3791-D0C75B142D62}"/>
              </a:ext>
            </a:extLst>
          </p:cNvPr>
          <p:cNvPicPr>
            <a:picLocks noChangeAspect="1"/>
          </p:cNvPicPr>
          <p:nvPr/>
        </p:nvPicPr>
        <p:blipFill rotWithShape="1">
          <a:blip r:embed="rId8">
            <a:extLst>
              <a:ext uri="{28A0092B-C50C-407E-A947-70E740481C1C}">
                <a14:useLocalDpi xmlns:a14="http://schemas.microsoft.com/office/drawing/2010/main" val="0"/>
              </a:ext>
            </a:extLst>
          </a:blip>
          <a:srcRect l="21460" t="16579" r="28469" b="17507"/>
          <a:stretch/>
        </p:blipFill>
        <p:spPr>
          <a:xfrm>
            <a:off x="2231514" y="4782095"/>
            <a:ext cx="533400" cy="461623"/>
          </a:xfrm>
          <a:prstGeom prst="rect">
            <a:avLst/>
          </a:prstGeom>
        </p:spPr>
      </p:pic>
      <p:pic>
        <p:nvPicPr>
          <p:cNvPr id="15" name="Image 14">
            <a:extLst>
              <a:ext uri="{FF2B5EF4-FFF2-40B4-BE49-F238E27FC236}">
                <a16:creationId xmlns:a16="http://schemas.microsoft.com/office/drawing/2014/main" id="{B0BFFA5B-0340-6855-6E61-D077AE56E1A7}"/>
              </a:ext>
            </a:extLst>
          </p:cNvPr>
          <p:cNvPicPr>
            <a:picLocks noChangeAspect="1"/>
          </p:cNvPicPr>
          <p:nvPr/>
        </p:nvPicPr>
        <p:blipFill rotWithShape="1">
          <a:blip r:embed="rId8">
            <a:extLst>
              <a:ext uri="{28A0092B-C50C-407E-A947-70E740481C1C}">
                <a14:useLocalDpi xmlns:a14="http://schemas.microsoft.com/office/drawing/2010/main" val="0"/>
              </a:ext>
            </a:extLst>
          </a:blip>
          <a:srcRect l="21460" t="16579" r="28469" b="17507"/>
          <a:stretch/>
        </p:blipFill>
        <p:spPr>
          <a:xfrm>
            <a:off x="1698114" y="5883976"/>
            <a:ext cx="533400" cy="461623"/>
          </a:xfrm>
          <a:prstGeom prst="rect">
            <a:avLst/>
          </a:prstGeom>
        </p:spPr>
      </p:pic>
    </p:spTree>
    <p:extLst>
      <p:ext uri="{BB962C8B-B14F-4D97-AF65-F5344CB8AC3E}">
        <p14:creationId xmlns:p14="http://schemas.microsoft.com/office/powerpoint/2010/main" val="29603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graphicEl>
                                              <a:dgm id="{A01F3EED-2ED6-DD4A-ABA4-1E39D893590D}"/>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graphicEl>
                                              <a:dgm id="{B160CEBD-BF9B-C04B-A56E-FF9CC377E628}"/>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graphicEl>
                                              <a:dgm id="{FD3F1C6A-C71E-E24B-86DC-668E90B48B1E}"/>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graphicEl>
                                              <a:dgm id="{E045652D-EF92-5B42-AA2D-F642295E6BB2}"/>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graphicEl>
                                              <a:dgm id="{2731AA72-A54D-0D46-ADE4-FC241A91C2B4}"/>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graphicEl>
                                              <a:dgm id="{62E94A73-A97D-5547-BC5A-1B04FD40468C}"/>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graphicEl>
                                              <a:dgm id="{38C24A6C-7662-1343-ACB9-B7ECBE7B39F8}"/>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graphicEl>
                                              <a:dgm id="{0FA8A338-381A-F240-BA2F-F4AB3A48D2DC}"/>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graphicEl>
                                              <a:dgm id="{AED983F6-D1E8-A149-9A8B-9AF1CF2BAA8F}"/>
                                            </p:graphic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graphicEl>
                                              <a:dgm id="{9088A0A6-6B3F-7E4B-ADA6-3B105F8487F6}"/>
                                            </p:graphic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
                                            <p:graphicEl>
                                              <a:dgm id="{B22F6184-83C5-7A4B-AFBA-456248C16C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222D6A-1CFA-4D78-A0DD-8660BE765F1B}"/>
              </a:ext>
            </a:extLst>
          </p:cNvPr>
          <p:cNvSpPr/>
          <p:nvPr/>
        </p:nvSpPr>
        <p:spPr>
          <a:xfrm>
            <a:off x="1587" y="2405"/>
            <a:ext cx="12188825" cy="1184733"/>
          </a:xfrm>
          <a:prstGeom prst="rect">
            <a:avLst/>
          </a:prstGeom>
          <a:solidFill>
            <a:srgbClr val="009999">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id-ID" b="1" dirty="0">
              <a:solidFill>
                <a:schemeClr val="bg1"/>
              </a:solidFill>
            </a:endParaRPr>
          </a:p>
        </p:txBody>
      </p:sp>
      <p:sp>
        <p:nvSpPr>
          <p:cNvPr id="2" name="Titre 1">
            <a:extLst>
              <a:ext uri="{FF2B5EF4-FFF2-40B4-BE49-F238E27FC236}">
                <a16:creationId xmlns:a16="http://schemas.microsoft.com/office/drawing/2014/main" id="{6B3B7B46-476A-C506-EDC9-A275022E0CC9}"/>
              </a:ext>
            </a:extLst>
          </p:cNvPr>
          <p:cNvSpPr>
            <a:spLocks noGrp="1"/>
          </p:cNvSpPr>
          <p:nvPr>
            <p:ph type="title"/>
          </p:nvPr>
        </p:nvSpPr>
        <p:spPr>
          <a:xfrm>
            <a:off x="0" y="18256"/>
            <a:ext cx="12192000" cy="1023366"/>
          </a:xfrm>
        </p:spPr>
        <p:txBody>
          <a:bodyPr>
            <a:normAutofit/>
          </a:bodyPr>
          <a:lstStyle/>
          <a:p>
            <a:r>
              <a:rPr lang="fr-FR" sz="3200" b="1" dirty="0">
                <a:solidFill>
                  <a:schemeClr val="bg1"/>
                </a:solidFill>
                <a:latin typeface="Melon Juice Two" pitchFamily="2" charset="77"/>
              </a:rPr>
              <a:t>Caractéristiques des projets susceptibles d’être soutenus</a:t>
            </a:r>
          </a:p>
        </p:txBody>
      </p:sp>
      <p:sp>
        <p:nvSpPr>
          <p:cNvPr id="8" name="Espace réservé du numéro de diapositive 7">
            <a:extLst>
              <a:ext uri="{FF2B5EF4-FFF2-40B4-BE49-F238E27FC236}">
                <a16:creationId xmlns:a16="http://schemas.microsoft.com/office/drawing/2014/main" id="{9212BFDC-2A89-423B-B87F-A174A7E5D079}"/>
              </a:ext>
            </a:extLst>
          </p:cNvPr>
          <p:cNvSpPr>
            <a:spLocks noGrp="1"/>
          </p:cNvSpPr>
          <p:nvPr>
            <p:ph type="sldNum" sz="quarter" idx="12"/>
          </p:nvPr>
        </p:nvSpPr>
        <p:spPr/>
        <p:txBody>
          <a:bodyPr/>
          <a:lstStyle/>
          <a:p>
            <a:fld id="{125F255D-BA1C-47E0-8DC5-1401AF9EC285}" type="slidenum">
              <a:rPr lang="fr-FR" smtClean="0"/>
              <a:t>9</a:t>
            </a:fld>
            <a:endParaRPr lang="fr-FR" dirty="0"/>
          </a:p>
        </p:txBody>
      </p:sp>
      <p:sp>
        <p:nvSpPr>
          <p:cNvPr id="14" name="Rectangle : coins arrondis 13">
            <a:extLst>
              <a:ext uri="{FF2B5EF4-FFF2-40B4-BE49-F238E27FC236}">
                <a16:creationId xmlns:a16="http://schemas.microsoft.com/office/drawing/2014/main" id="{C7D1943B-F19E-9B70-1FC8-75146D6D57F6}"/>
              </a:ext>
            </a:extLst>
          </p:cNvPr>
          <p:cNvSpPr/>
          <p:nvPr/>
        </p:nvSpPr>
        <p:spPr>
          <a:xfrm>
            <a:off x="124635" y="1264850"/>
            <a:ext cx="4588041" cy="1957483"/>
          </a:xfrm>
          <a:prstGeom prst="roundRect">
            <a:avLst/>
          </a:prstGeom>
          <a:noFill/>
          <a:ln w="3810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000" b="1" i="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Postulats et principes d’action</a:t>
            </a:r>
          </a:p>
          <a:p>
            <a:pPr algn="ctr"/>
            <a:endParaRPr lang="fr-FR" sz="900" b="1" dirty="0">
              <a:solidFill>
                <a:srgbClr val="009999"/>
              </a:solidFill>
              <a:latin typeface="Segoe UI" panose="020B0502040204020203" pitchFamily="34" charset="0"/>
              <a:ea typeface="Calibri" panose="020F0502020204030204" pitchFamily="34" charset="0"/>
              <a:cs typeface="Segoe UI" panose="020B0502040204020203" pitchFamily="34" charset="0"/>
            </a:endParaRPr>
          </a:p>
          <a:p>
            <a:pPr marL="285750" indent="-285750" algn="just">
              <a:buFont typeface="Arial" panose="020B0604020202020204" pitchFamily="34" charset="0"/>
              <a:buChar char="•"/>
            </a:pPr>
            <a:r>
              <a:rPr lang="fr-FR" sz="1600" b="1" dirty="0">
                <a:solidFill>
                  <a:srgbClr val="009999"/>
                </a:solidFill>
                <a:latin typeface="Segoe UI" panose="020B0502040204020203" pitchFamily="34" charset="0"/>
                <a:ea typeface="Calibri" panose="020F0502020204030204" pitchFamily="34" charset="0"/>
                <a:cs typeface="Segoe UI" panose="020B0502040204020203" pitchFamily="34" charset="0"/>
              </a:rPr>
              <a:t>La </a:t>
            </a:r>
            <a:r>
              <a:rPr lang="fr-FR" sz="16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co-construction, </a:t>
            </a:r>
          </a:p>
          <a:p>
            <a:pPr marL="285750" indent="-285750" algn="just">
              <a:buFont typeface="Arial" panose="020B0604020202020204" pitchFamily="34" charset="0"/>
              <a:buChar char="•"/>
            </a:pPr>
            <a:r>
              <a:rPr lang="fr-FR" sz="16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la participation </a:t>
            </a:r>
            <a:r>
              <a:rPr lang="fr-FR" sz="1600"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des acteurs associatifs volontaires pour être « investigués, mobilisés » </a:t>
            </a:r>
          </a:p>
          <a:p>
            <a:pPr marL="285750" indent="-285750" algn="just">
              <a:buFont typeface="Arial" panose="020B0604020202020204" pitchFamily="34" charset="0"/>
              <a:buChar char="•"/>
            </a:pPr>
            <a:r>
              <a:rPr lang="fr-FR" sz="1600" b="1"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le partage entre pairs</a:t>
            </a:r>
            <a:r>
              <a:rPr lang="fr-FR" sz="1600" dirty="0">
                <a:solidFill>
                  <a:srgbClr val="009999"/>
                </a:solidFill>
                <a:effectLst/>
                <a:latin typeface="Segoe UI" panose="020B0502040204020203" pitchFamily="34" charset="0"/>
                <a:ea typeface="Calibri" panose="020F0502020204030204" pitchFamily="34" charset="0"/>
                <a:cs typeface="Segoe UI" panose="020B0502040204020203" pitchFamily="34" charset="0"/>
              </a:rPr>
              <a:t> </a:t>
            </a:r>
          </a:p>
        </p:txBody>
      </p:sp>
      <p:sp>
        <p:nvSpPr>
          <p:cNvPr id="18" name="Rectangle : coins arrondis 17">
            <a:extLst>
              <a:ext uri="{FF2B5EF4-FFF2-40B4-BE49-F238E27FC236}">
                <a16:creationId xmlns:a16="http://schemas.microsoft.com/office/drawing/2014/main" id="{A51BCD2F-595F-CFDB-6922-BEEC328397C8}"/>
              </a:ext>
            </a:extLst>
          </p:cNvPr>
          <p:cNvSpPr/>
          <p:nvPr/>
        </p:nvSpPr>
        <p:spPr>
          <a:xfrm>
            <a:off x="2795953" y="3310731"/>
            <a:ext cx="9155724" cy="3410744"/>
          </a:xfrm>
          <a:prstGeom prst="roundRect">
            <a:avLst/>
          </a:prstGeom>
          <a:solidFill>
            <a:srgbClr val="009999"/>
          </a:solidFill>
          <a:ln w="3810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2000" b="1" i="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Attendus vis-à-vis des équipes de recherche</a:t>
            </a:r>
          </a:p>
          <a:p>
            <a:pPr algn="ctr"/>
            <a:endParaRPr lang="fr-FR" sz="1600"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a:p>
            <a:pPr marL="342900" lvl="0" indent="-342900" algn="just">
              <a:buFont typeface="Wingdings" panose="05000000000000000000" pitchFamily="2" charset="2"/>
              <a:buChar char="Ø"/>
            </a:pPr>
            <a:r>
              <a:rPr lang="fr-FR" sz="16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Avec le binôme ou trinôme </a:t>
            </a:r>
            <a:r>
              <a:rPr lang="fr-FR"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(association et financeur(s)) apportant leur terrain </a:t>
            </a:r>
          </a:p>
          <a:p>
            <a:pPr marL="742950" lvl="1" indent="-285750" algn="just">
              <a:buFont typeface="Courier New" panose="02070309020205020404" pitchFamily="49" charset="0"/>
              <a:buChar char="o"/>
            </a:pPr>
            <a:r>
              <a:rPr lang="fr-FR"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Partager une méthode et des processus axés sur la co-production de connaissances</a:t>
            </a:r>
          </a:p>
          <a:p>
            <a:pPr marL="742950" lvl="1" indent="-285750" algn="just">
              <a:buFont typeface="Courier New" panose="02070309020205020404" pitchFamily="49" charset="0"/>
              <a:buChar char="o"/>
            </a:pPr>
            <a:r>
              <a:rPr lang="fr-FR"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Proposer un cadre réflexif afin de veiller à identifier et qualifier la co-production des connaissances, et de doter, le cas échéant, les parties prenantes d’une capacité d’alerte sur le process en cours en termes de fond, de forme et de dynamique.</a:t>
            </a:r>
          </a:p>
          <a:p>
            <a:pPr marL="342900" lvl="0" indent="-342900" algn="just">
              <a:buFont typeface="Wingdings" panose="05000000000000000000" pitchFamily="2" charset="2"/>
              <a:buChar char="Ø"/>
            </a:pPr>
            <a:r>
              <a:rPr lang="fr-FR" sz="16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Auprès des autres équipes de recherche </a:t>
            </a:r>
          </a:p>
          <a:p>
            <a:pPr marL="742950" lvl="1" indent="-285750" algn="just">
              <a:buFont typeface="Courier New" panose="02070309020205020404" pitchFamily="49" charset="0"/>
              <a:buChar char="o"/>
            </a:pPr>
            <a:r>
              <a:rPr lang="fr-FR"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Partager régulièrement les avancées de leurs travaux tant sur le périmètre local (approche commune pour chacune des 4 équipes retenues) que sur le périmètre singulier que chacune choisira (périmètre national, régional ou départemental). Retenons que ces temps seront animés par le </a:t>
            </a:r>
            <a:r>
              <a:rPr lang="fr-FR" sz="1600" dirty="0" err="1">
                <a:solidFill>
                  <a:schemeClr val="bg1"/>
                </a:solidFill>
                <a:effectLst/>
                <a:latin typeface="Segoe UI" panose="020B0502040204020203" pitchFamily="34" charset="0"/>
                <a:ea typeface="Calibri" panose="020F0502020204030204" pitchFamily="34" charset="0"/>
                <a:cs typeface="Segoe UI" panose="020B0502040204020203" pitchFamily="34" charset="0"/>
              </a:rPr>
              <a:t>Fonjep</a:t>
            </a:r>
            <a:r>
              <a:rPr lang="fr-FR" sz="16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p>
          <a:p>
            <a:pPr algn="just"/>
            <a:r>
              <a:rPr lang="fr-FR" sz="14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p>
        </p:txBody>
      </p:sp>
    </p:spTree>
    <p:extLst>
      <p:ext uri="{BB962C8B-B14F-4D97-AF65-F5344CB8AC3E}">
        <p14:creationId xmlns:p14="http://schemas.microsoft.com/office/powerpoint/2010/main" val="5493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Lst>
  </p:timing>
</p:sld>
</file>

<file path=ppt/theme/theme1.xml><?xml version="1.0" encoding="utf-8"?>
<a:theme xmlns:a="http://schemas.openxmlformats.org/drawingml/2006/main" name="Thème Office">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3332</TotalTime>
  <Words>3086</Words>
  <Application>Microsoft Office PowerPoint</Application>
  <PresentationFormat>Grand écran</PresentationFormat>
  <Paragraphs>395</Paragraphs>
  <Slides>22</Slides>
  <Notes>21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22</vt:i4>
      </vt:variant>
    </vt:vector>
  </HeadingPairs>
  <TitlesOfParts>
    <vt:vector size="34" baseType="lpstr">
      <vt:lpstr>Aptos</vt:lpstr>
      <vt:lpstr>Arial</vt:lpstr>
      <vt:lpstr>Calibri</vt:lpstr>
      <vt:lpstr>Calibri Light</vt:lpstr>
      <vt:lpstr>Courier New</vt:lpstr>
      <vt:lpstr>Melon Juice Two</vt:lpstr>
      <vt:lpstr>Police système Courant</vt:lpstr>
      <vt:lpstr>Segoe UI</vt:lpstr>
      <vt:lpstr>Segoe UI Symbol</vt:lpstr>
      <vt:lpstr>Symbol</vt:lpstr>
      <vt:lpstr>Wingdings</vt:lpstr>
      <vt:lpstr>Thème Office</vt:lpstr>
      <vt:lpstr>Questions autour de l’Appel à candidatures  « Terrains d’expérimentation »  L’évaluation des actions associatives :  comment en faire l’affaire de tous, via des expérimentations en recherche participative ?</vt:lpstr>
      <vt:lpstr>Présentation</vt:lpstr>
      <vt:lpstr>Rappel : Origine de la recherche-action autour de l’évaluation</vt:lpstr>
      <vt:lpstr>Raison d’être de cette recherche-action</vt:lpstr>
      <vt:lpstr>Les objectifs poursuivis à travers cette recherche-action</vt:lpstr>
      <vt:lpstr>Quels besoins de connaissance en matière d’évaluation et de création de valeur ?</vt:lpstr>
      <vt:lpstr>La co-responsabilité des équipes de recherche et des binômes porteurs de terrain d’expérimentation</vt:lpstr>
      <vt:lpstr>5 objectifs opérationnels </vt:lpstr>
      <vt:lpstr>Caractéristiques des projets susceptibles d’être soutenus</vt:lpstr>
      <vt:lpstr>Caractéristiques des terrains d’expérimentation</vt:lpstr>
      <vt:lpstr>Conditions à remplir pour candidater</vt:lpstr>
      <vt:lpstr>Ce qui est attendu du binôme ou du trinôme en matière d’évaluation</vt:lpstr>
      <vt:lpstr>Critères de sélection</vt:lpstr>
      <vt:lpstr>Modalités d’installation des expérimentations</vt:lpstr>
      <vt:lpstr>Vos questions (via la plateforme et mails) depuis le 12 janvier 2024</vt:lpstr>
      <vt:lpstr>Autres questions ?</vt:lpstr>
      <vt:lpstr>Rappel : Financement des expérimentations</vt:lpstr>
      <vt:lpstr>Rubriques à renseigner dans le cadre du dossier de candidature?</vt:lpstr>
      <vt:lpstr>Récapitulatif des pièces à fournir pour candidater</vt:lpstr>
      <vt:lpstr>Déroulé du processus d’Appel à candidature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Assistance à maitrise d’ouvrage</dc:title>
  <dc:creator>pascal desclos</dc:creator>
  <cp:lastModifiedBy>Pascal Desclos</cp:lastModifiedBy>
  <cp:revision>86</cp:revision>
  <cp:lastPrinted>2023-10-13T15:14:32Z</cp:lastPrinted>
  <dcterms:created xsi:type="dcterms:W3CDTF">2023-10-12T09:26:54Z</dcterms:created>
  <dcterms:modified xsi:type="dcterms:W3CDTF">2024-02-09T11:41:02Z</dcterms:modified>
</cp:coreProperties>
</file>